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58" r:id="rId3"/>
    <p:sldId id="259" r:id="rId4"/>
    <p:sldId id="260" r:id="rId5"/>
    <p:sldId id="261" r:id="rId6"/>
  </p:sldIdLst>
  <p:sldSz cx="6858000" cy="22860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E7E7"/>
    <a:srgbClr val="353535"/>
    <a:srgbClr val="FFFFFF"/>
    <a:srgbClr val="D41E29"/>
    <a:srgbClr val="EA212D"/>
    <a:srgbClr val="F1D3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771" autoAdjust="0"/>
    <p:restoredTop sz="94660"/>
  </p:normalViewPr>
  <p:slideViewPr>
    <p:cSldViewPr snapToGrid="0">
      <p:cViewPr>
        <p:scale>
          <a:sx n="200" d="100"/>
          <a:sy n="200" d="100"/>
        </p:scale>
        <p:origin x="1412" y="-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3741210"/>
            <a:ext cx="5829300" cy="79586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12006793"/>
            <a:ext cx="5143500" cy="5519207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512AB-160E-40B1-B041-D5D5E7FFE428}" type="datetimeFigureOut">
              <a:rPr lang="en-US" smtClean="0"/>
              <a:t>3/29/2020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6D1727-9D53-49AE-94F7-087C49E600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0912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512AB-160E-40B1-B041-D5D5E7FFE428}" type="datetimeFigureOut">
              <a:rPr lang="en-US" smtClean="0"/>
              <a:t>3/29/2020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6D1727-9D53-49AE-94F7-087C49E600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845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1217084"/>
            <a:ext cx="1478756" cy="1937279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1217084"/>
            <a:ext cx="4350544" cy="1937279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512AB-160E-40B1-B041-D5D5E7FFE428}" type="datetimeFigureOut">
              <a:rPr lang="en-US" smtClean="0"/>
              <a:t>3/29/2020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6D1727-9D53-49AE-94F7-087C49E600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3235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512AB-160E-40B1-B041-D5D5E7FFE428}" type="datetimeFigureOut">
              <a:rPr lang="en-US" smtClean="0"/>
              <a:t>3/29/2020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6D1727-9D53-49AE-94F7-087C49E600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9488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5699132"/>
            <a:ext cx="5915025" cy="950912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15298215"/>
            <a:ext cx="5915025" cy="5000623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512AB-160E-40B1-B041-D5D5E7FFE428}" type="datetimeFigureOut">
              <a:rPr lang="en-US" smtClean="0"/>
              <a:t>3/29/2020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6D1727-9D53-49AE-94F7-087C49E600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5109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6085417"/>
            <a:ext cx="2914650" cy="145044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6085417"/>
            <a:ext cx="2914650" cy="145044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512AB-160E-40B1-B041-D5D5E7FFE428}" type="datetimeFigureOut">
              <a:rPr lang="en-US" smtClean="0"/>
              <a:t>3/29/2020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6D1727-9D53-49AE-94F7-087C49E600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2033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1217089"/>
            <a:ext cx="5915025" cy="441854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5603877"/>
            <a:ext cx="2901255" cy="274637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8350250"/>
            <a:ext cx="2901255" cy="12281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5603877"/>
            <a:ext cx="2915543" cy="274637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8350250"/>
            <a:ext cx="2915543" cy="12281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512AB-160E-40B1-B041-D5D5E7FFE428}" type="datetimeFigureOut">
              <a:rPr lang="en-US" smtClean="0"/>
              <a:t>3/29/2020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6D1727-9D53-49AE-94F7-087C49E600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609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512AB-160E-40B1-B041-D5D5E7FFE428}" type="datetimeFigureOut">
              <a:rPr lang="en-US" smtClean="0"/>
              <a:t>3/29/2020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6D1727-9D53-49AE-94F7-087C49E600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7058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512AB-160E-40B1-B041-D5D5E7FFE428}" type="datetimeFigureOut">
              <a:rPr lang="en-US" smtClean="0"/>
              <a:t>3/29/2020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6D1727-9D53-49AE-94F7-087C49E600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1156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1524000"/>
            <a:ext cx="2211884" cy="53340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3291422"/>
            <a:ext cx="3471863" cy="16245417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6858000"/>
            <a:ext cx="2211884" cy="1270529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512AB-160E-40B1-B041-D5D5E7FFE428}" type="datetimeFigureOut">
              <a:rPr lang="en-US" smtClean="0"/>
              <a:t>3/29/2020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6D1727-9D53-49AE-94F7-087C49E600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8246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1524000"/>
            <a:ext cx="2211884" cy="53340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3291422"/>
            <a:ext cx="3471863" cy="16245417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6858000"/>
            <a:ext cx="2211884" cy="1270529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512AB-160E-40B1-B041-D5D5E7FFE428}" type="datetimeFigureOut">
              <a:rPr lang="en-US" smtClean="0"/>
              <a:t>3/29/2020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6D1727-9D53-49AE-94F7-087C49E600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4069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1217089"/>
            <a:ext cx="5915025" cy="44185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6085417"/>
            <a:ext cx="5915025" cy="145044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21187839"/>
            <a:ext cx="1543050" cy="12170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4512AB-160E-40B1-B041-D5D5E7FFE428}" type="datetimeFigureOut">
              <a:rPr lang="en-US" smtClean="0"/>
              <a:t>3/29/2020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21187839"/>
            <a:ext cx="2314575" cy="12170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21187839"/>
            <a:ext cx="1543050" cy="12170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6D1727-9D53-49AE-94F7-087C49E600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6751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8EFF654-46E6-41BB-A26E-2BF1636B185B}"/>
              </a:ext>
            </a:extLst>
          </p:cNvPr>
          <p:cNvSpPr/>
          <p:nvPr/>
        </p:nvSpPr>
        <p:spPr>
          <a:xfrm>
            <a:off x="0" y="4918718"/>
            <a:ext cx="6858000" cy="275063"/>
          </a:xfrm>
          <a:prstGeom prst="rect">
            <a:avLst/>
          </a:prstGeom>
          <a:solidFill>
            <a:srgbClr val="3535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73F562E-9FC4-4659-B278-5FF8FB4C9AB0}"/>
              </a:ext>
            </a:extLst>
          </p:cNvPr>
          <p:cNvSpPr/>
          <p:nvPr/>
        </p:nvSpPr>
        <p:spPr>
          <a:xfrm>
            <a:off x="788019" y="4918718"/>
            <a:ext cx="564996" cy="275063"/>
          </a:xfrm>
          <a:prstGeom prst="rect">
            <a:avLst/>
          </a:prstGeom>
          <a:solidFill>
            <a:srgbClr val="EA21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latin typeface="Karla" pitchFamily="2" charset="0"/>
                <a:ea typeface="Karla" pitchFamily="2" charset="0"/>
              </a:rPr>
              <a:t>Home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8A3BC8E-8EC7-4E64-A420-0F74FCB61974}"/>
              </a:ext>
            </a:extLst>
          </p:cNvPr>
          <p:cNvSpPr/>
          <p:nvPr/>
        </p:nvSpPr>
        <p:spPr>
          <a:xfrm>
            <a:off x="1353015" y="4918717"/>
            <a:ext cx="666786" cy="275063"/>
          </a:xfrm>
          <a:prstGeom prst="rect">
            <a:avLst/>
          </a:prstGeom>
          <a:solidFill>
            <a:srgbClr val="3535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latin typeface="Karla" pitchFamily="2" charset="0"/>
                <a:ea typeface="Karla" pitchFamily="2" charset="0"/>
              </a:rPr>
              <a:t>Projects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AF4BB87-D50F-42BF-A8F1-F5A36E1E1901}"/>
              </a:ext>
            </a:extLst>
          </p:cNvPr>
          <p:cNvSpPr/>
          <p:nvPr/>
        </p:nvSpPr>
        <p:spPr>
          <a:xfrm>
            <a:off x="2019801" y="4918716"/>
            <a:ext cx="666304" cy="275063"/>
          </a:xfrm>
          <a:prstGeom prst="rect">
            <a:avLst/>
          </a:prstGeom>
          <a:solidFill>
            <a:srgbClr val="3535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latin typeface="Karla" pitchFamily="2" charset="0"/>
                <a:ea typeface="Karla" pitchFamily="2" charset="0"/>
              </a:rPr>
              <a:t>Resume</a:t>
            </a:r>
          </a:p>
        </p:txBody>
      </p:sp>
      <p:sp>
        <p:nvSpPr>
          <p:cNvPr id="15" name="Triangle 9">
            <a:extLst>
              <a:ext uri="{FF2B5EF4-FFF2-40B4-BE49-F238E27FC236}">
                <a16:creationId xmlns:a16="http://schemas.microsoft.com/office/drawing/2014/main" id="{AED2AC2A-BEBD-4A7E-9597-64E2CBF4F66F}"/>
              </a:ext>
            </a:extLst>
          </p:cNvPr>
          <p:cNvSpPr/>
          <p:nvPr/>
        </p:nvSpPr>
        <p:spPr>
          <a:xfrm rot="10800000">
            <a:off x="1009862" y="4918717"/>
            <a:ext cx="121310" cy="45719"/>
          </a:xfrm>
          <a:prstGeom prst="triangle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1A8477E-173A-458A-AF88-E7BAA49F0363}"/>
              </a:ext>
            </a:extLst>
          </p:cNvPr>
          <p:cNvSpPr/>
          <p:nvPr/>
        </p:nvSpPr>
        <p:spPr>
          <a:xfrm>
            <a:off x="2684046" y="4918716"/>
            <a:ext cx="986257" cy="275063"/>
          </a:xfrm>
          <a:prstGeom prst="rect">
            <a:avLst/>
          </a:prstGeom>
          <a:solidFill>
            <a:srgbClr val="3535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latin typeface="Karla" pitchFamily="2" charset="0"/>
                <a:ea typeface="Karla" pitchFamily="2" charset="0"/>
              </a:rPr>
              <a:t>Calorie Tracker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176E835-57FE-4D8F-97D1-8FE1726D1E12}"/>
              </a:ext>
            </a:extLst>
          </p:cNvPr>
          <p:cNvSpPr/>
          <p:nvPr/>
        </p:nvSpPr>
        <p:spPr>
          <a:xfrm>
            <a:off x="788020" y="5593080"/>
            <a:ext cx="2640980" cy="1493520"/>
          </a:xfrm>
          <a:prstGeom prst="rect">
            <a:avLst/>
          </a:prstGeom>
          <a:solidFill>
            <a:srgbClr val="E7E7E7"/>
          </a:solidFill>
          <a:ln>
            <a:solidFill>
              <a:srgbClr val="E7E7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8534F409-394D-4D74-BDDA-0881F8E0E43C}"/>
              </a:ext>
            </a:extLst>
          </p:cNvPr>
          <p:cNvSpPr/>
          <p:nvPr/>
        </p:nvSpPr>
        <p:spPr>
          <a:xfrm>
            <a:off x="4719320" y="5578586"/>
            <a:ext cx="685800" cy="796817"/>
          </a:xfrm>
          <a:prstGeom prst="ellipse">
            <a:avLst/>
          </a:prstGeom>
          <a:solidFill>
            <a:srgbClr val="F1D3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95F7519F-28DE-4866-8CF6-71080D3094F3}"/>
              </a:ext>
            </a:extLst>
          </p:cNvPr>
          <p:cNvSpPr/>
          <p:nvPr/>
        </p:nvSpPr>
        <p:spPr>
          <a:xfrm>
            <a:off x="5405120" y="5608320"/>
            <a:ext cx="716756" cy="1000760"/>
          </a:xfrm>
          <a:custGeom>
            <a:avLst/>
            <a:gdLst>
              <a:gd name="connsiteX0" fmla="*/ 0 w 716756"/>
              <a:gd name="connsiteY0" fmla="*/ 1000760 h 1000760"/>
              <a:gd name="connsiteX1" fmla="*/ 508000 w 716756"/>
              <a:gd name="connsiteY1" fmla="*/ 873760 h 1000760"/>
              <a:gd name="connsiteX2" fmla="*/ 716280 w 716756"/>
              <a:gd name="connsiteY2" fmla="*/ 487680 h 1000760"/>
              <a:gd name="connsiteX3" fmla="*/ 553720 w 716756"/>
              <a:gd name="connsiteY3" fmla="*/ 0 h 1000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16756" h="1000760">
                <a:moveTo>
                  <a:pt x="0" y="1000760"/>
                </a:moveTo>
                <a:cubicBezTo>
                  <a:pt x="194310" y="980016"/>
                  <a:pt x="388620" y="959273"/>
                  <a:pt x="508000" y="873760"/>
                </a:cubicBezTo>
                <a:cubicBezTo>
                  <a:pt x="627380" y="788247"/>
                  <a:pt x="708660" y="633307"/>
                  <a:pt x="716280" y="487680"/>
                </a:cubicBezTo>
                <a:cubicBezTo>
                  <a:pt x="723900" y="342053"/>
                  <a:pt x="638810" y="171026"/>
                  <a:pt x="553720" y="0"/>
                </a:cubicBezTo>
              </a:path>
            </a:pathLst>
          </a:custGeom>
          <a:noFill/>
          <a:ln w="203200">
            <a:solidFill>
              <a:srgbClr val="F1D3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170CCC7-21BB-4094-833E-B13B3AE1627B}"/>
              </a:ext>
            </a:extLst>
          </p:cNvPr>
          <p:cNvSpPr/>
          <p:nvPr/>
        </p:nvSpPr>
        <p:spPr>
          <a:xfrm>
            <a:off x="5816600" y="5470792"/>
            <a:ext cx="274320" cy="275063"/>
          </a:xfrm>
          <a:prstGeom prst="ellipse">
            <a:avLst/>
          </a:prstGeom>
          <a:solidFill>
            <a:srgbClr val="F1D3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03815FF-38A2-4AEE-91BA-45AFE15AF7DC}"/>
              </a:ext>
            </a:extLst>
          </p:cNvPr>
          <p:cNvSpPr/>
          <p:nvPr/>
        </p:nvSpPr>
        <p:spPr>
          <a:xfrm rot="20826668">
            <a:off x="5381591" y="6457437"/>
            <a:ext cx="409490" cy="2750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F4B56F6C-CBDA-4BA3-97D6-53FBDF5E1DE3}"/>
              </a:ext>
            </a:extLst>
          </p:cNvPr>
          <p:cNvSpPr/>
          <p:nvPr/>
        </p:nvSpPr>
        <p:spPr>
          <a:xfrm>
            <a:off x="4526280" y="6487160"/>
            <a:ext cx="1071880" cy="1493520"/>
          </a:xfrm>
          <a:prstGeom prst="roundRect">
            <a:avLst>
              <a:gd name="adj" fmla="val 27095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BE206B1-FACF-470F-8BE8-D69A0E29EAD0}"/>
              </a:ext>
            </a:extLst>
          </p:cNvPr>
          <p:cNvSpPr/>
          <p:nvPr/>
        </p:nvSpPr>
        <p:spPr>
          <a:xfrm>
            <a:off x="0" y="7478752"/>
            <a:ext cx="6858000" cy="929268"/>
          </a:xfrm>
          <a:prstGeom prst="rect">
            <a:avLst/>
          </a:prstGeom>
          <a:solidFill>
            <a:srgbClr val="EA21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79FCF9D-9E9B-4D76-A587-025691651013}"/>
              </a:ext>
            </a:extLst>
          </p:cNvPr>
          <p:cNvSpPr/>
          <p:nvPr/>
        </p:nvSpPr>
        <p:spPr>
          <a:xfrm>
            <a:off x="788023" y="7478754"/>
            <a:ext cx="1734943" cy="929269"/>
          </a:xfrm>
          <a:prstGeom prst="rect">
            <a:avLst/>
          </a:prstGeom>
          <a:solidFill>
            <a:srgbClr val="D41E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7C17E8F-63D6-4037-9ACF-2F1CC106B5BA}"/>
              </a:ext>
            </a:extLst>
          </p:cNvPr>
          <p:cNvSpPr/>
          <p:nvPr/>
        </p:nvSpPr>
        <p:spPr>
          <a:xfrm>
            <a:off x="4335042" y="7478754"/>
            <a:ext cx="1734943" cy="929269"/>
          </a:xfrm>
          <a:prstGeom prst="rect">
            <a:avLst/>
          </a:prstGeom>
          <a:solidFill>
            <a:srgbClr val="EA21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3E99783-0CF8-4A47-BE84-928024E31C06}"/>
              </a:ext>
            </a:extLst>
          </p:cNvPr>
          <p:cNvSpPr/>
          <p:nvPr/>
        </p:nvSpPr>
        <p:spPr>
          <a:xfrm>
            <a:off x="2522962" y="7478750"/>
            <a:ext cx="1812076" cy="929268"/>
          </a:xfrm>
          <a:prstGeom prst="rect">
            <a:avLst/>
          </a:prstGeom>
          <a:solidFill>
            <a:srgbClr val="EA21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Graphic 29">
            <a:extLst>
              <a:ext uri="{FF2B5EF4-FFF2-40B4-BE49-F238E27FC236}">
                <a16:creationId xmlns:a16="http://schemas.microsoft.com/office/drawing/2014/main" id="{975D2111-AFB9-4E78-8021-555E002354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50388" y="7618255"/>
            <a:ext cx="304242" cy="304242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3A6F5C0F-3627-445C-9C92-934DCC313A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46001" y="7660887"/>
            <a:ext cx="261610" cy="261610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2CD51FF2-6FD6-4F09-B504-5B23CFC602D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282431" y="7623808"/>
            <a:ext cx="293136" cy="293136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9CE49763-2F88-475C-A437-0432F469E683}"/>
              </a:ext>
            </a:extLst>
          </p:cNvPr>
          <p:cNvSpPr txBox="1"/>
          <p:nvPr/>
        </p:nvSpPr>
        <p:spPr>
          <a:xfrm>
            <a:off x="3060942" y="7994960"/>
            <a:ext cx="71571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rgbClr val="F6F6F6"/>
                </a:solidFill>
                <a:latin typeface="Karla" pitchFamily="2" charset="0"/>
                <a:ea typeface="Karla" pitchFamily="2" charset="0"/>
              </a:rPr>
              <a:t>Projects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6E94148-5C49-44D9-885C-EA7146FFBBE3}"/>
              </a:ext>
            </a:extLst>
          </p:cNvPr>
          <p:cNvSpPr txBox="1"/>
          <p:nvPr/>
        </p:nvSpPr>
        <p:spPr>
          <a:xfrm>
            <a:off x="4869913" y="7994959"/>
            <a:ext cx="7163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rgbClr val="F6F6F6"/>
                </a:solidFill>
                <a:latin typeface="Karla" pitchFamily="2" charset="0"/>
                <a:ea typeface="Karla" pitchFamily="2" charset="0"/>
              </a:rPr>
              <a:t>About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D2B041B-93FF-4244-AF95-07F647C6FBC9}"/>
              </a:ext>
            </a:extLst>
          </p:cNvPr>
          <p:cNvSpPr txBox="1"/>
          <p:nvPr/>
        </p:nvSpPr>
        <p:spPr>
          <a:xfrm>
            <a:off x="1297635" y="7994960"/>
            <a:ext cx="71571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rgbClr val="F6F6F6"/>
                </a:solidFill>
                <a:latin typeface="Karla" pitchFamily="2" charset="0"/>
                <a:ea typeface="Karla" pitchFamily="2" charset="0"/>
              </a:rPr>
              <a:t>Resume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478758CD-B210-43CE-9B15-CB4DC3659CD5}"/>
              </a:ext>
            </a:extLst>
          </p:cNvPr>
          <p:cNvSpPr/>
          <p:nvPr/>
        </p:nvSpPr>
        <p:spPr>
          <a:xfrm>
            <a:off x="4351465" y="6609080"/>
            <a:ext cx="409490" cy="1153160"/>
          </a:xfrm>
          <a:custGeom>
            <a:avLst/>
            <a:gdLst>
              <a:gd name="connsiteX0" fmla="*/ 409490 w 409490"/>
              <a:gd name="connsiteY0" fmla="*/ 0 h 1153160"/>
              <a:gd name="connsiteX1" fmla="*/ 114850 w 409490"/>
              <a:gd name="connsiteY1" fmla="*/ 233680 h 1153160"/>
              <a:gd name="connsiteX2" fmla="*/ 3090 w 409490"/>
              <a:gd name="connsiteY2" fmla="*/ 772160 h 1153160"/>
              <a:gd name="connsiteX3" fmla="*/ 221530 w 409490"/>
              <a:gd name="connsiteY3" fmla="*/ 1153160 h 1153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9490" h="1153160">
                <a:moveTo>
                  <a:pt x="409490" y="0"/>
                </a:moveTo>
                <a:cubicBezTo>
                  <a:pt x="296036" y="52493"/>
                  <a:pt x="182583" y="104987"/>
                  <a:pt x="114850" y="233680"/>
                </a:cubicBezTo>
                <a:cubicBezTo>
                  <a:pt x="47117" y="362373"/>
                  <a:pt x="-14690" y="618913"/>
                  <a:pt x="3090" y="772160"/>
                </a:cubicBezTo>
                <a:cubicBezTo>
                  <a:pt x="20870" y="925407"/>
                  <a:pt x="121200" y="1039283"/>
                  <a:pt x="221530" y="1153160"/>
                </a:cubicBezTo>
              </a:path>
            </a:pathLst>
          </a:custGeom>
          <a:noFill/>
          <a:ln w="203200">
            <a:solidFill>
              <a:srgbClr val="F1D3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216A77A-1672-4D4B-B54F-829E784B64D7}"/>
              </a:ext>
            </a:extLst>
          </p:cNvPr>
          <p:cNvSpPr/>
          <p:nvPr/>
        </p:nvSpPr>
        <p:spPr>
          <a:xfrm>
            <a:off x="4445476" y="7637934"/>
            <a:ext cx="274320" cy="275063"/>
          </a:xfrm>
          <a:prstGeom prst="ellipse">
            <a:avLst/>
          </a:prstGeom>
          <a:solidFill>
            <a:srgbClr val="F1D3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66119F7-2CEC-423F-BB44-A095CCCB957A}"/>
              </a:ext>
            </a:extLst>
          </p:cNvPr>
          <p:cNvSpPr/>
          <p:nvPr/>
        </p:nvSpPr>
        <p:spPr>
          <a:xfrm rot="19658153">
            <a:off x="4418870" y="6590152"/>
            <a:ext cx="409490" cy="2750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0254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8EFF654-46E6-41BB-A26E-2BF1636B185B}"/>
              </a:ext>
            </a:extLst>
          </p:cNvPr>
          <p:cNvSpPr/>
          <p:nvPr/>
        </p:nvSpPr>
        <p:spPr>
          <a:xfrm>
            <a:off x="0" y="4918718"/>
            <a:ext cx="6858000" cy="275063"/>
          </a:xfrm>
          <a:prstGeom prst="rect">
            <a:avLst/>
          </a:prstGeom>
          <a:solidFill>
            <a:srgbClr val="3535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73F562E-9FC4-4659-B278-5FF8FB4C9AB0}"/>
              </a:ext>
            </a:extLst>
          </p:cNvPr>
          <p:cNvSpPr/>
          <p:nvPr/>
        </p:nvSpPr>
        <p:spPr>
          <a:xfrm>
            <a:off x="788019" y="4918718"/>
            <a:ext cx="564996" cy="275063"/>
          </a:xfrm>
          <a:prstGeom prst="rect">
            <a:avLst/>
          </a:prstGeom>
          <a:solidFill>
            <a:srgbClr val="EA21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latin typeface="Karla" pitchFamily="2" charset="0"/>
                <a:ea typeface="Karla" pitchFamily="2" charset="0"/>
              </a:rPr>
              <a:t>Home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8A3BC8E-8EC7-4E64-A420-0F74FCB61974}"/>
              </a:ext>
            </a:extLst>
          </p:cNvPr>
          <p:cNvSpPr/>
          <p:nvPr/>
        </p:nvSpPr>
        <p:spPr>
          <a:xfrm>
            <a:off x="1353015" y="4918717"/>
            <a:ext cx="666786" cy="275063"/>
          </a:xfrm>
          <a:prstGeom prst="rect">
            <a:avLst/>
          </a:prstGeom>
          <a:solidFill>
            <a:srgbClr val="3535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latin typeface="Karla" pitchFamily="2" charset="0"/>
                <a:ea typeface="Karla" pitchFamily="2" charset="0"/>
              </a:rPr>
              <a:t>Projects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AF4BB87-D50F-42BF-A8F1-F5A36E1E1901}"/>
              </a:ext>
            </a:extLst>
          </p:cNvPr>
          <p:cNvSpPr/>
          <p:nvPr/>
        </p:nvSpPr>
        <p:spPr>
          <a:xfrm>
            <a:off x="2019801" y="4918716"/>
            <a:ext cx="666304" cy="275063"/>
          </a:xfrm>
          <a:prstGeom prst="rect">
            <a:avLst/>
          </a:prstGeom>
          <a:solidFill>
            <a:srgbClr val="3535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latin typeface="Karla" pitchFamily="2" charset="0"/>
                <a:ea typeface="Karla" pitchFamily="2" charset="0"/>
              </a:rPr>
              <a:t>Resume</a:t>
            </a:r>
          </a:p>
        </p:txBody>
      </p:sp>
      <p:sp>
        <p:nvSpPr>
          <p:cNvPr id="15" name="Triangle 9">
            <a:extLst>
              <a:ext uri="{FF2B5EF4-FFF2-40B4-BE49-F238E27FC236}">
                <a16:creationId xmlns:a16="http://schemas.microsoft.com/office/drawing/2014/main" id="{AED2AC2A-BEBD-4A7E-9597-64E2CBF4F66F}"/>
              </a:ext>
            </a:extLst>
          </p:cNvPr>
          <p:cNvSpPr/>
          <p:nvPr/>
        </p:nvSpPr>
        <p:spPr>
          <a:xfrm rot="10800000">
            <a:off x="1009862" y="4918717"/>
            <a:ext cx="121310" cy="45719"/>
          </a:xfrm>
          <a:prstGeom prst="triangle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1A8477E-173A-458A-AF88-E7BAA49F0363}"/>
              </a:ext>
            </a:extLst>
          </p:cNvPr>
          <p:cNvSpPr/>
          <p:nvPr/>
        </p:nvSpPr>
        <p:spPr>
          <a:xfrm>
            <a:off x="2684046" y="4918716"/>
            <a:ext cx="986257" cy="275063"/>
          </a:xfrm>
          <a:prstGeom prst="rect">
            <a:avLst/>
          </a:prstGeom>
          <a:solidFill>
            <a:srgbClr val="3535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latin typeface="Karla" pitchFamily="2" charset="0"/>
                <a:ea typeface="Karla" pitchFamily="2" charset="0"/>
              </a:rPr>
              <a:t>Calorie Tracker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BE206B1-FACF-470F-8BE8-D69A0E29EAD0}"/>
              </a:ext>
            </a:extLst>
          </p:cNvPr>
          <p:cNvSpPr/>
          <p:nvPr/>
        </p:nvSpPr>
        <p:spPr>
          <a:xfrm>
            <a:off x="0" y="7478752"/>
            <a:ext cx="6858000" cy="354608"/>
          </a:xfrm>
          <a:prstGeom prst="rect">
            <a:avLst/>
          </a:prstGeom>
          <a:solidFill>
            <a:srgbClr val="EA21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FB7AA19-0A8F-4B85-A7CB-DE8C69CABA05}"/>
              </a:ext>
            </a:extLst>
          </p:cNvPr>
          <p:cNvSpPr/>
          <p:nvPr/>
        </p:nvSpPr>
        <p:spPr>
          <a:xfrm>
            <a:off x="2687320" y="6295103"/>
            <a:ext cx="1483360" cy="314752"/>
          </a:xfrm>
          <a:prstGeom prst="roundRect">
            <a:avLst>
              <a:gd name="adj" fmla="val 17721"/>
            </a:avLst>
          </a:prstGeom>
          <a:solidFill>
            <a:srgbClr val="EA21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Karla"/>
              </a:rPr>
              <a:t>Add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2D752C-9F32-49DF-872D-34AA1367746D}"/>
              </a:ext>
            </a:extLst>
          </p:cNvPr>
          <p:cNvSpPr txBox="1"/>
          <p:nvPr/>
        </p:nvSpPr>
        <p:spPr>
          <a:xfrm>
            <a:off x="2143231" y="5990014"/>
            <a:ext cx="257153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dirty="0"/>
              <a:t>Click below to add a new food item to you daily list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5F3561A-8110-4F89-A0B1-0CAF586A9444}"/>
              </a:ext>
            </a:extLst>
          </p:cNvPr>
          <p:cNvSpPr/>
          <p:nvPr/>
        </p:nvSpPr>
        <p:spPr>
          <a:xfrm>
            <a:off x="0" y="7833360"/>
            <a:ext cx="6858000" cy="245872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AAEFDB8-F43F-48BC-BC1C-2921E2CFA175}"/>
              </a:ext>
            </a:extLst>
          </p:cNvPr>
          <p:cNvSpPr/>
          <p:nvPr/>
        </p:nvSpPr>
        <p:spPr>
          <a:xfrm>
            <a:off x="0" y="10292080"/>
            <a:ext cx="6858000" cy="2458720"/>
          </a:xfrm>
          <a:prstGeom prst="rect">
            <a:avLst/>
          </a:prstGeom>
          <a:solidFill>
            <a:srgbClr val="E7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2C28559-2A7A-4B41-B8ED-7B4C78284347}"/>
              </a:ext>
            </a:extLst>
          </p:cNvPr>
          <p:cNvSpPr/>
          <p:nvPr/>
        </p:nvSpPr>
        <p:spPr>
          <a:xfrm>
            <a:off x="0" y="12750800"/>
            <a:ext cx="6858000" cy="245872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F52ECC2-662E-48EF-91A2-2D58C2F7247B}"/>
              </a:ext>
            </a:extLst>
          </p:cNvPr>
          <p:cNvSpPr/>
          <p:nvPr/>
        </p:nvSpPr>
        <p:spPr>
          <a:xfrm>
            <a:off x="0" y="15209520"/>
            <a:ext cx="6858000" cy="2458720"/>
          </a:xfrm>
          <a:prstGeom prst="rect">
            <a:avLst/>
          </a:prstGeom>
          <a:solidFill>
            <a:srgbClr val="E7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E49A1DA-8D4A-4687-B1CA-1713CA0DBC96}"/>
              </a:ext>
            </a:extLst>
          </p:cNvPr>
          <p:cNvSpPr/>
          <p:nvPr/>
        </p:nvSpPr>
        <p:spPr>
          <a:xfrm>
            <a:off x="788022" y="8432803"/>
            <a:ext cx="5211461" cy="269457"/>
          </a:xfrm>
          <a:prstGeom prst="rect">
            <a:avLst/>
          </a:prstGeom>
          <a:solidFill>
            <a:srgbClr val="E7E7E7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85AC6A4-51E7-4F21-9523-103BFD66BC1B}"/>
              </a:ext>
            </a:extLst>
          </p:cNvPr>
          <p:cNvSpPr/>
          <p:nvPr/>
        </p:nvSpPr>
        <p:spPr>
          <a:xfrm>
            <a:off x="788021" y="8760105"/>
            <a:ext cx="5211461" cy="269457"/>
          </a:xfrm>
          <a:prstGeom prst="rect">
            <a:avLst/>
          </a:prstGeom>
          <a:solidFill>
            <a:srgbClr val="E7E7E7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62893374-58D3-4D69-AC18-98B3F442714A}"/>
              </a:ext>
            </a:extLst>
          </p:cNvPr>
          <p:cNvSpPr/>
          <p:nvPr/>
        </p:nvSpPr>
        <p:spPr>
          <a:xfrm>
            <a:off x="788021" y="9082543"/>
            <a:ext cx="5211461" cy="269457"/>
          </a:xfrm>
          <a:prstGeom prst="rect">
            <a:avLst/>
          </a:prstGeom>
          <a:solidFill>
            <a:srgbClr val="E7E7E7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43E9589-0942-4C09-B81C-4D90F342C87C}"/>
              </a:ext>
            </a:extLst>
          </p:cNvPr>
          <p:cNvSpPr/>
          <p:nvPr/>
        </p:nvSpPr>
        <p:spPr>
          <a:xfrm>
            <a:off x="788020" y="9404981"/>
            <a:ext cx="5211461" cy="269457"/>
          </a:xfrm>
          <a:prstGeom prst="rect">
            <a:avLst/>
          </a:prstGeom>
          <a:solidFill>
            <a:srgbClr val="E7E7E7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6BFA8593-1EBF-468D-A779-ED6D4043C785}"/>
              </a:ext>
            </a:extLst>
          </p:cNvPr>
          <p:cNvSpPr/>
          <p:nvPr/>
        </p:nvSpPr>
        <p:spPr>
          <a:xfrm>
            <a:off x="788022" y="10891523"/>
            <a:ext cx="5211461" cy="26945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50ECCEB-6742-4A5C-9408-BC2E7127588E}"/>
              </a:ext>
            </a:extLst>
          </p:cNvPr>
          <p:cNvSpPr/>
          <p:nvPr/>
        </p:nvSpPr>
        <p:spPr>
          <a:xfrm>
            <a:off x="788021" y="11218825"/>
            <a:ext cx="5211461" cy="26945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F27772FC-8DC0-4FB3-8D82-D26881F1D14D}"/>
              </a:ext>
            </a:extLst>
          </p:cNvPr>
          <p:cNvSpPr/>
          <p:nvPr/>
        </p:nvSpPr>
        <p:spPr>
          <a:xfrm>
            <a:off x="788021" y="11541263"/>
            <a:ext cx="5211461" cy="26945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A3118F8E-D53C-4C6C-A977-2B961E6014CD}"/>
              </a:ext>
            </a:extLst>
          </p:cNvPr>
          <p:cNvSpPr/>
          <p:nvPr/>
        </p:nvSpPr>
        <p:spPr>
          <a:xfrm>
            <a:off x="788020" y="11863701"/>
            <a:ext cx="5211461" cy="26945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DCB476BB-275B-4C9F-86A7-6DE9C56FC0C5}"/>
              </a:ext>
            </a:extLst>
          </p:cNvPr>
          <p:cNvSpPr/>
          <p:nvPr/>
        </p:nvSpPr>
        <p:spPr>
          <a:xfrm>
            <a:off x="788022" y="13368450"/>
            <a:ext cx="5211461" cy="269457"/>
          </a:xfrm>
          <a:prstGeom prst="rect">
            <a:avLst/>
          </a:prstGeom>
          <a:solidFill>
            <a:srgbClr val="E7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6455520-A354-433A-99F3-746E245F14C3}"/>
              </a:ext>
            </a:extLst>
          </p:cNvPr>
          <p:cNvSpPr/>
          <p:nvPr/>
        </p:nvSpPr>
        <p:spPr>
          <a:xfrm>
            <a:off x="788021" y="13695752"/>
            <a:ext cx="5211461" cy="269457"/>
          </a:xfrm>
          <a:prstGeom prst="rect">
            <a:avLst/>
          </a:prstGeom>
          <a:solidFill>
            <a:srgbClr val="E7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D297F617-2040-437C-9966-0FF9F856AB5B}"/>
              </a:ext>
            </a:extLst>
          </p:cNvPr>
          <p:cNvSpPr/>
          <p:nvPr/>
        </p:nvSpPr>
        <p:spPr>
          <a:xfrm>
            <a:off x="788021" y="14018190"/>
            <a:ext cx="5211461" cy="269457"/>
          </a:xfrm>
          <a:prstGeom prst="rect">
            <a:avLst/>
          </a:prstGeom>
          <a:solidFill>
            <a:srgbClr val="E7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75473BA1-F0F1-4502-8570-0F3D27FBF30A}"/>
              </a:ext>
            </a:extLst>
          </p:cNvPr>
          <p:cNvSpPr/>
          <p:nvPr/>
        </p:nvSpPr>
        <p:spPr>
          <a:xfrm>
            <a:off x="788020" y="14340628"/>
            <a:ext cx="5211461" cy="269457"/>
          </a:xfrm>
          <a:prstGeom prst="rect">
            <a:avLst/>
          </a:prstGeom>
          <a:solidFill>
            <a:srgbClr val="E7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01F3342-324D-4B3C-B431-EBAADB84224D}"/>
              </a:ext>
            </a:extLst>
          </p:cNvPr>
          <p:cNvSpPr/>
          <p:nvPr/>
        </p:nvSpPr>
        <p:spPr>
          <a:xfrm>
            <a:off x="788020" y="15854400"/>
            <a:ext cx="5211461" cy="26945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BEC44B6D-74CD-4DAF-9A4E-B2718E330B42}"/>
              </a:ext>
            </a:extLst>
          </p:cNvPr>
          <p:cNvSpPr/>
          <p:nvPr/>
        </p:nvSpPr>
        <p:spPr>
          <a:xfrm>
            <a:off x="788019" y="16181702"/>
            <a:ext cx="5211461" cy="26945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8DD1A222-52FA-49AC-B458-C4DA5DEC64A2}"/>
              </a:ext>
            </a:extLst>
          </p:cNvPr>
          <p:cNvSpPr/>
          <p:nvPr/>
        </p:nvSpPr>
        <p:spPr>
          <a:xfrm>
            <a:off x="788019" y="16504140"/>
            <a:ext cx="5211461" cy="26945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2DB23E2C-138F-4489-B60A-8B0ACAB7768A}"/>
              </a:ext>
            </a:extLst>
          </p:cNvPr>
          <p:cNvSpPr/>
          <p:nvPr/>
        </p:nvSpPr>
        <p:spPr>
          <a:xfrm>
            <a:off x="788018" y="16826578"/>
            <a:ext cx="5211461" cy="26945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62B6C3F5-AE34-4C43-9887-A7002295AF17}"/>
              </a:ext>
            </a:extLst>
          </p:cNvPr>
          <p:cNvSpPr/>
          <p:nvPr/>
        </p:nvSpPr>
        <p:spPr>
          <a:xfrm>
            <a:off x="-1" y="17668240"/>
            <a:ext cx="6858000" cy="599440"/>
          </a:xfrm>
          <a:prstGeom prst="rect">
            <a:avLst/>
          </a:prstGeom>
          <a:solidFill>
            <a:srgbClr val="3535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644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6A5AEF88-7D96-46D5-A2CB-B834985F164C}"/>
              </a:ext>
            </a:extLst>
          </p:cNvPr>
          <p:cNvSpPr/>
          <p:nvPr/>
        </p:nvSpPr>
        <p:spPr>
          <a:xfrm>
            <a:off x="0" y="2286001"/>
            <a:ext cx="6858000" cy="2785631"/>
          </a:xfrm>
          <a:prstGeom prst="rect">
            <a:avLst/>
          </a:prstGeom>
          <a:solidFill>
            <a:srgbClr val="3535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73F562E-9FC4-4659-B278-5FF8FB4C9AB0}"/>
              </a:ext>
            </a:extLst>
          </p:cNvPr>
          <p:cNvSpPr/>
          <p:nvPr/>
        </p:nvSpPr>
        <p:spPr>
          <a:xfrm>
            <a:off x="260964" y="2546755"/>
            <a:ext cx="564996" cy="275063"/>
          </a:xfrm>
          <a:prstGeom prst="rect">
            <a:avLst/>
          </a:prstGeom>
          <a:solidFill>
            <a:srgbClr val="3535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rgbClr val="FFFFFF"/>
                </a:solidFill>
                <a:latin typeface="Karla" pitchFamily="2" charset="0"/>
                <a:ea typeface="Karla" pitchFamily="2" charset="0"/>
              </a:rPr>
              <a:t>Home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8A3BC8E-8EC7-4E64-A420-0F74FCB61974}"/>
              </a:ext>
            </a:extLst>
          </p:cNvPr>
          <p:cNvSpPr/>
          <p:nvPr/>
        </p:nvSpPr>
        <p:spPr>
          <a:xfrm>
            <a:off x="825960" y="2546754"/>
            <a:ext cx="666786" cy="275063"/>
          </a:xfrm>
          <a:prstGeom prst="rect">
            <a:avLst/>
          </a:prstGeom>
          <a:solidFill>
            <a:srgbClr val="3535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latin typeface="Karla" pitchFamily="2" charset="0"/>
                <a:ea typeface="Karla" pitchFamily="2" charset="0"/>
              </a:rPr>
              <a:t>Projects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AF4BB87-D50F-42BF-A8F1-F5A36E1E1901}"/>
              </a:ext>
            </a:extLst>
          </p:cNvPr>
          <p:cNvSpPr/>
          <p:nvPr/>
        </p:nvSpPr>
        <p:spPr>
          <a:xfrm>
            <a:off x="1492746" y="2546753"/>
            <a:ext cx="666304" cy="275063"/>
          </a:xfrm>
          <a:prstGeom prst="rect">
            <a:avLst/>
          </a:prstGeom>
          <a:solidFill>
            <a:srgbClr val="3535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latin typeface="Karla" pitchFamily="2" charset="0"/>
                <a:ea typeface="Karla" pitchFamily="2" charset="0"/>
              </a:rPr>
              <a:t>Resume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1A8477E-173A-458A-AF88-E7BAA49F0363}"/>
              </a:ext>
            </a:extLst>
          </p:cNvPr>
          <p:cNvSpPr/>
          <p:nvPr/>
        </p:nvSpPr>
        <p:spPr>
          <a:xfrm>
            <a:off x="2156991" y="2546753"/>
            <a:ext cx="986257" cy="275063"/>
          </a:xfrm>
          <a:prstGeom prst="rect">
            <a:avLst/>
          </a:prstGeom>
          <a:solidFill>
            <a:srgbClr val="3535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rgbClr val="EA212D"/>
                </a:solidFill>
                <a:latin typeface="Karla" pitchFamily="2" charset="0"/>
                <a:ea typeface="Karla" pitchFamily="2" charset="0"/>
              </a:rPr>
              <a:t>Calorie Tracker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FB7AA19-0A8F-4B85-A7CB-DE8C69CABA05}"/>
              </a:ext>
            </a:extLst>
          </p:cNvPr>
          <p:cNvSpPr/>
          <p:nvPr/>
        </p:nvSpPr>
        <p:spPr>
          <a:xfrm>
            <a:off x="2652063" y="4099896"/>
            <a:ext cx="1483360" cy="314752"/>
          </a:xfrm>
          <a:prstGeom prst="roundRect">
            <a:avLst>
              <a:gd name="adj" fmla="val 17721"/>
            </a:avLst>
          </a:prstGeom>
          <a:solidFill>
            <a:srgbClr val="EA21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Karla"/>
              </a:rPr>
              <a:t>Add Food Item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6BFA8593-1EBF-468D-A779-ED6D4043C785}"/>
              </a:ext>
            </a:extLst>
          </p:cNvPr>
          <p:cNvSpPr/>
          <p:nvPr/>
        </p:nvSpPr>
        <p:spPr>
          <a:xfrm>
            <a:off x="788022" y="8622760"/>
            <a:ext cx="5211461" cy="26945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50ECCEB-6742-4A5C-9408-BC2E7127588E}"/>
              </a:ext>
            </a:extLst>
          </p:cNvPr>
          <p:cNvSpPr/>
          <p:nvPr/>
        </p:nvSpPr>
        <p:spPr>
          <a:xfrm>
            <a:off x="788021" y="8950062"/>
            <a:ext cx="5211461" cy="26945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F27772FC-8DC0-4FB3-8D82-D26881F1D14D}"/>
              </a:ext>
            </a:extLst>
          </p:cNvPr>
          <p:cNvSpPr/>
          <p:nvPr/>
        </p:nvSpPr>
        <p:spPr>
          <a:xfrm>
            <a:off x="788021" y="9272500"/>
            <a:ext cx="5211461" cy="26945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A3118F8E-D53C-4C6C-A977-2B961E6014CD}"/>
              </a:ext>
            </a:extLst>
          </p:cNvPr>
          <p:cNvSpPr/>
          <p:nvPr/>
        </p:nvSpPr>
        <p:spPr>
          <a:xfrm>
            <a:off x="788020" y="9594938"/>
            <a:ext cx="5211461" cy="26945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62B6C3F5-AE34-4C43-9887-A7002295AF17}"/>
              </a:ext>
            </a:extLst>
          </p:cNvPr>
          <p:cNvSpPr/>
          <p:nvPr/>
        </p:nvSpPr>
        <p:spPr>
          <a:xfrm>
            <a:off x="-3279" y="20101275"/>
            <a:ext cx="6858000" cy="599440"/>
          </a:xfrm>
          <a:prstGeom prst="rect">
            <a:avLst/>
          </a:prstGeom>
          <a:solidFill>
            <a:srgbClr val="3535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EBF8E0A-96C6-4416-83C0-F7634B6C385C}"/>
              </a:ext>
            </a:extLst>
          </p:cNvPr>
          <p:cNvSpPr/>
          <p:nvPr/>
        </p:nvSpPr>
        <p:spPr>
          <a:xfrm>
            <a:off x="4135427" y="2556002"/>
            <a:ext cx="2373327" cy="266174"/>
          </a:xfrm>
          <a:prstGeom prst="rect">
            <a:avLst/>
          </a:prstGeom>
          <a:solidFill>
            <a:srgbClr val="FFFFFF"/>
          </a:solidFill>
          <a:ln>
            <a:solidFill>
              <a:srgbClr val="E7E7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dirty="0">
                <a:solidFill>
                  <a:srgbClr val="E7E7E7"/>
                </a:solidFill>
                <a:latin typeface="Karla"/>
              </a:rPr>
              <a:t>Search for day log...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3C60852-857B-42C9-B97D-35E142E51260}"/>
              </a:ext>
            </a:extLst>
          </p:cNvPr>
          <p:cNvSpPr txBox="1"/>
          <p:nvPr/>
        </p:nvSpPr>
        <p:spPr>
          <a:xfrm>
            <a:off x="1758524" y="3318688"/>
            <a:ext cx="32704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6F6F6"/>
                </a:solidFill>
                <a:latin typeface="Reliable DEMO" panose="02000506000000020004" pitchFamily="2" charset="0"/>
              </a:rPr>
              <a:t>Calorie Tracker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4EECBD-4D23-4300-8003-2250DD5E05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17" b="34593"/>
          <a:stretch/>
        </p:blipFill>
        <p:spPr>
          <a:xfrm>
            <a:off x="-1" y="5068479"/>
            <a:ext cx="6857999" cy="2540352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9344508-3252-4E8D-88B5-0211A2746B1B}"/>
              </a:ext>
            </a:extLst>
          </p:cNvPr>
          <p:cNvSpPr/>
          <p:nvPr/>
        </p:nvSpPr>
        <p:spPr>
          <a:xfrm>
            <a:off x="1838221" y="5619278"/>
            <a:ext cx="3175000" cy="14986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rgbClr val="E7E7E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>
              <a:solidFill>
                <a:srgbClr val="353535"/>
              </a:solidFill>
              <a:latin typeface="Karla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D0A8D7B-64CC-4565-B41B-0E01DD9CF822}"/>
              </a:ext>
            </a:extLst>
          </p:cNvPr>
          <p:cNvSpPr/>
          <p:nvPr/>
        </p:nvSpPr>
        <p:spPr>
          <a:xfrm>
            <a:off x="1976122" y="5784978"/>
            <a:ext cx="2906063" cy="509353"/>
          </a:xfrm>
          <a:prstGeom prst="roundRect">
            <a:avLst>
              <a:gd name="adj" fmla="val 7321"/>
            </a:avLst>
          </a:prstGeom>
          <a:solidFill>
            <a:srgbClr val="E7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>
                <a:solidFill>
                  <a:srgbClr val="353535"/>
                </a:solidFill>
                <a:latin typeface="Karla"/>
              </a:rPr>
              <a:t>1800</a:t>
            </a:r>
          </a:p>
          <a:p>
            <a:pPr algn="ctr"/>
            <a:r>
              <a:rPr lang="en-US" sz="1000" b="1" dirty="0">
                <a:solidFill>
                  <a:srgbClr val="353535"/>
                </a:solidFill>
                <a:latin typeface="Karla"/>
              </a:rPr>
              <a:t>calories</a:t>
            </a:r>
            <a:endParaRPr lang="en-US" b="1" dirty="0">
              <a:solidFill>
                <a:srgbClr val="353535"/>
              </a:solidFill>
              <a:latin typeface="Karl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D235C2-B3EF-409E-92E5-E373E9D97DC6}"/>
              </a:ext>
            </a:extLst>
          </p:cNvPr>
          <p:cNvSpPr txBox="1"/>
          <p:nvPr/>
        </p:nvSpPr>
        <p:spPr>
          <a:xfrm>
            <a:off x="2311399" y="6430490"/>
            <a:ext cx="22301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solidFill>
                  <a:srgbClr val="353535"/>
                </a:solidFill>
                <a:latin typeface="Karla"/>
              </a:rPr>
              <a:t>Fat                  70%             130g           1300 </a:t>
            </a:r>
            <a:r>
              <a:rPr lang="en-US" sz="900" b="1" dirty="0" err="1">
                <a:solidFill>
                  <a:srgbClr val="353535"/>
                </a:solidFill>
                <a:latin typeface="Karla"/>
              </a:rPr>
              <a:t>cal</a:t>
            </a:r>
            <a:endParaRPr lang="en-US" sz="900" b="1" dirty="0">
              <a:solidFill>
                <a:srgbClr val="353535"/>
              </a:solidFill>
              <a:latin typeface="Karla"/>
            </a:endParaRPr>
          </a:p>
          <a:p>
            <a:r>
              <a:rPr lang="en-US" sz="900" b="1" dirty="0">
                <a:solidFill>
                  <a:srgbClr val="353535"/>
                </a:solidFill>
                <a:latin typeface="Karla"/>
              </a:rPr>
              <a:t>Carbs               5%               22g            130 </a:t>
            </a:r>
            <a:r>
              <a:rPr lang="en-US" sz="900" b="1" dirty="0" err="1">
                <a:solidFill>
                  <a:srgbClr val="353535"/>
                </a:solidFill>
                <a:latin typeface="Karla"/>
              </a:rPr>
              <a:t>cal</a:t>
            </a:r>
            <a:endParaRPr lang="en-US" sz="900" b="1" dirty="0">
              <a:solidFill>
                <a:srgbClr val="353535"/>
              </a:solidFill>
              <a:latin typeface="Karla"/>
            </a:endParaRPr>
          </a:p>
          <a:p>
            <a:r>
              <a:rPr lang="en-US" sz="900" b="1" dirty="0">
                <a:solidFill>
                  <a:srgbClr val="353535"/>
                </a:solidFill>
                <a:latin typeface="Karla"/>
              </a:rPr>
              <a:t>Protein           25%             111g           450 </a:t>
            </a:r>
            <a:r>
              <a:rPr lang="en-US" sz="900" b="1" dirty="0" err="1">
                <a:solidFill>
                  <a:srgbClr val="353535"/>
                </a:solidFill>
                <a:latin typeface="Karla"/>
              </a:rPr>
              <a:t>cal</a:t>
            </a:r>
            <a:endParaRPr lang="en-US" sz="900" b="1" dirty="0">
              <a:solidFill>
                <a:srgbClr val="353535"/>
              </a:solidFill>
              <a:latin typeface="Karla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6980A5B-C235-40FC-9D56-D771ED05387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306" b="7905"/>
          <a:stretch/>
        </p:blipFill>
        <p:spPr>
          <a:xfrm>
            <a:off x="-2" y="10022503"/>
            <a:ext cx="6858000" cy="2604989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25F60148-EE41-4F90-8B7B-8869B98A41CA}"/>
              </a:ext>
            </a:extLst>
          </p:cNvPr>
          <p:cNvSpPr/>
          <p:nvPr/>
        </p:nvSpPr>
        <p:spPr>
          <a:xfrm>
            <a:off x="0" y="7607313"/>
            <a:ext cx="6858000" cy="2417527"/>
          </a:xfrm>
          <a:prstGeom prst="rect">
            <a:avLst/>
          </a:prstGeom>
          <a:solidFill>
            <a:srgbClr val="EA21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78EB788-06DE-46F5-A979-0053CA9F3928}"/>
              </a:ext>
            </a:extLst>
          </p:cNvPr>
          <p:cNvSpPr/>
          <p:nvPr/>
        </p:nvSpPr>
        <p:spPr>
          <a:xfrm>
            <a:off x="1028912" y="8286201"/>
            <a:ext cx="2256157" cy="173424"/>
          </a:xfrm>
          <a:prstGeom prst="rect">
            <a:avLst/>
          </a:prstGeom>
          <a:solidFill>
            <a:srgbClr val="E7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65D48AD-F068-4754-A722-B433D05B009E}"/>
              </a:ext>
            </a:extLst>
          </p:cNvPr>
          <p:cNvSpPr txBox="1"/>
          <p:nvPr/>
        </p:nvSpPr>
        <p:spPr>
          <a:xfrm>
            <a:off x="3814263" y="8414700"/>
            <a:ext cx="21852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>
                <a:solidFill>
                  <a:srgbClr val="E7E7E7"/>
                </a:solidFill>
                <a:latin typeface="Reliable DEMO" panose="02000506000000020004" pitchFamily="2" charset="0"/>
              </a:rPr>
              <a:t>BreakFAST</a:t>
            </a:r>
            <a:endParaRPr lang="en-US" sz="3600" dirty="0">
              <a:solidFill>
                <a:srgbClr val="E7E7E7"/>
              </a:solidFill>
              <a:latin typeface="Reliable DEMO" panose="02000506000000020004" pitchFamily="2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36A0B29-16AF-4D47-9AE2-F00D8A4DFB25}"/>
              </a:ext>
            </a:extLst>
          </p:cNvPr>
          <p:cNvSpPr/>
          <p:nvPr/>
        </p:nvSpPr>
        <p:spPr>
          <a:xfrm>
            <a:off x="1028911" y="8486179"/>
            <a:ext cx="2256157" cy="173424"/>
          </a:xfrm>
          <a:prstGeom prst="rect">
            <a:avLst/>
          </a:prstGeom>
          <a:solidFill>
            <a:srgbClr val="E7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C560F84D-D360-4B22-AF65-9166DC6547F4}"/>
              </a:ext>
            </a:extLst>
          </p:cNvPr>
          <p:cNvSpPr/>
          <p:nvPr/>
        </p:nvSpPr>
        <p:spPr>
          <a:xfrm>
            <a:off x="1028910" y="8687351"/>
            <a:ext cx="2256157" cy="173424"/>
          </a:xfrm>
          <a:prstGeom prst="rect">
            <a:avLst/>
          </a:prstGeom>
          <a:solidFill>
            <a:srgbClr val="E7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AEB05C56-D089-4969-ADE7-5464414E67FE}"/>
              </a:ext>
            </a:extLst>
          </p:cNvPr>
          <p:cNvSpPr/>
          <p:nvPr/>
        </p:nvSpPr>
        <p:spPr>
          <a:xfrm>
            <a:off x="1028909" y="8886008"/>
            <a:ext cx="2256157" cy="173424"/>
          </a:xfrm>
          <a:prstGeom prst="rect">
            <a:avLst/>
          </a:prstGeom>
          <a:solidFill>
            <a:srgbClr val="E7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9EFAD135-7EEB-4658-97AB-68762E51CC81}"/>
              </a:ext>
            </a:extLst>
          </p:cNvPr>
          <p:cNvSpPr/>
          <p:nvPr/>
        </p:nvSpPr>
        <p:spPr>
          <a:xfrm>
            <a:off x="1028909" y="9084665"/>
            <a:ext cx="2256157" cy="173424"/>
          </a:xfrm>
          <a:prstGeom prst="rect">
            <a:avLst/>
          </a:prstGeom>
          <a:solidFill>
            <a:srgbClr val="E7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A623305-02C8-4039-A79B-B0166277193F}"/>
              </a:ext>
            </a:extLst>
          </p:cNvPr>
          <p:cNvSpPr txBox="1"/>
          <p:nvPr/>
        </p:nvSpPr>
        <p:spPr>
          <a:xfrm>
            <a:off x="4541523" y="8910958"/>
            <a:ext cx="6642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solidFill>
                  <a:srgbClr val="E7E7E7"/>
                </a:solidFill>
                <a:latin typeface="Karla"/>
              </a:rPr>
              <a:t>400 Calories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E958CA2-42F0-46BF-BB61-DC3BCA1E19CC}"/>
              </a:ext>
            </a:extLst>
          </p:cNvPr>
          <p:cNvSpPr txBox="1"/>
          <p:nvPr/>
        </p:nvSpPr>
        <p:spPr>
          <a:xfrm>
            <a:off x="1534054" y="10906348"/>
            <a:ext cx="12458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E7E7E7"/>
                </a:solidFill>
                <a:latin typeface="Reliable DEMO" panose="02000506000000020004" pitchFamily="2" charset="0"/>
              </a:rPr>
              <a:t>Lunch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3680BEA3-1E91-430B-8F21-ED30BC261E6B}"/>
              </a:ext>
            </a:extLst>
          </p:cNvPr>
          <p:cNvSpPr/>
          <p:nvPr/>
        </p:nvSpPr>
        <p:spPr>
          <a:xfrm>
            <a:off x="3754104" y="10899596"/>
            <a:ext cx="2256157" cy="173424"/>
          </a:xfrm>
          <a:prstGeom prst="rect">
            <a:avLst/>
          </a:prstGeom>
          <a:solidFill>
            <a:srgbClr val="E7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CA5C0B07-6755-4B6E-9EF9-C928EDB06AE8}"/>
              </a:ext>
            </a:extLst>
          </p:cNvPr>
          <p:cNvSpPr/>
          <p:nvPr/>
        </p:nvSpPr>
        <p:spPr>
          <a:xfrm>
            <a:off x="3754103" y="11099574"/>
            <a:ext cx="2256157" cy="173424"/>
          </a:xfrm>
          <a:prstGeom prst="rect">
            <a:avLst/>
          </a:prstGeom>
          <a:solidFill>
            <a:srgbClr val="E7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0DA5F445-7631-415F-B184-A238FEF2EE17}"/>
              </a:ext>
            </a:extLst>
          </p:cNvPr>
          <p:cNvSpPr/>
          <p:nvPr/>
        </p:nvSpPr>
        <p:spPr>
          <a:xfrm>
            <a:off x="3754102" y="11300746"/>
            <a:ext cx="2256157" cy="173424"/>
          </a:xfrm>
          <a:prstGeom prst="rect">
            <a:avLst/>
          </a:prstGeom>
          <a:solidFill>
            <a:srgbClr val="E7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1FFB9475-BE10-44DE-84C3-BB74FEAE7B55}"/>
              </a:ext>
            </a:extLst>
          </p:cNvPr>
          <p:cNvSpPr/>
          <p:nvPr/>
        </p:nvSpPr>
        <p:spPr>
          <a:xfrm>
            <a:off x="3754101" y="11499403"/>
            <a:ext cx="2256157" cy="173424"/>
          </a:xfrm>
          <a:prstGeom prst="rect">
            <a:avLst/>
          </a:prstGeom>
          <a:solidFill>
            <a:srgbClr val="E7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78E5B6B2-47E0-46E6-B8D6-7E6459FEDB7D}"/>
              </a:ext>
            </a:extLst>
          </p:cNvPr>
          <p:cNvSpPr/>
          <p:nvPr/>
        </p:nvSpPr>
        <p:spPr>
          <a:xfrm>
            <a:off x="3754101" y="11698060"/>
            <a:ext cx="2256157" cy="173424"/>
          </a:xfrm>
          <a:prstGeom prst="rect">
            <a:avLst/>
          </a:prstGeom>
          <a:solidFill>
            <a:srgbClr val="E7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F4D3F21-969E-48C6-9954-BF214CBD3D0F}"/>
              </a:ext>
            </a:extLst>
          </p:cNvPr>
          <p:cNvSpPr txBox="1"/>
          <p:nvPr/>
        </p:nvSpPr>
        <p:spPr>
          <a:xfrm>
            <a:off x="1838223" y="11385312"/>
            <a:ext cx="6642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solidFill>
                  <a:srgbClr val="E7E7E7"/>
                </a:solidFill>
                <a:latin typeface="Karla"/>
              </a:rPr>
              <a:t>750 Calories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C82E4FA6-C5FA-42FE-83E0-635CCA00F87E}"/>
              </a:ext>
            </a:extLst>
          </p:cNvPr>
          <p:cNvSpPr/>
          <p:nvPr/>
        </p:nvSpPr>
        <p:spPr>
          <a:xfrm>
            <a:off x="0" y="12627414"/>
            <a:ext cx="6858000" cy="2417527"/>
          </a:xfrm>
          <a:prstGeom prst="rect">
            <a:avLst/>
          </a:prstGeom>
          <a:solidFill>
            <a:srgbClr val="3535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E063835-7338-4D6C-905F-EF0A3F1C2500}"/>
              </a:ext>
            </a:extLst>
          </p:cNvPr>
          <p:cNvSpPr txBox="1"/>
          <p:nvPr/>
        </p:nvSpPr>
        <p:spPr>
          <a:xfrm>
            <a:off x="4108073" y="13441518"/>
            <a:ext cx="15311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E7E7E7"/>
                </a:solidFill>
                <a:latin typeface="Reliable DEMO" panose="02000506000000020004" pitchFamily="2" charset="0"/>
              </a:rPr>
              <a:t>DINNER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C42A7EC-8411-46C9-B2FC-93A8766B2889}"/>
              </a:ext>
            </a:extLst>
          </p:cNvPr>
          <p:cNvSpPr txBox="1"/>
          <p:nvPr/>
        </p:nvSpPr>
        <p:spPr>
          <a:xfrm>
            <a:off x="4541522" y="13946871"/>
            <a:ext cx="7004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solidFill>
                  <a:srgbClr val="E7E7E7"/>
                </a:solidFill>
                <a:latin typeface="Karla"/>
              </a:rPr>
              <a:t>1080 Calories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9C239D28-8A15-4E59-BA6D-B6051077A31D}"/>
              </a:ext>
            </a:extLst>
          </p:cNvPr>
          <p:cNvSpPr/>
          <p:nvPr/>
        </p:nvSpPr>
        <p:spPr>
          <a:xfrm>
            <a:off x="1028912" y="13356549"/>
            <a:ext cx="2256157" cy="173424"/>
          </a:xfrm>
          <a:prstGeom prst="rect">
            <a:avLst/>
          </a:prstGeom>
          <a:solidFill>
            <a:srgbClr val="E7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2203ADCD-C52B-4FD0-99C0-58B1D3E0493B}"/>
              </a:ext>
            </a:extLst>
          </p:cNvPr>
          <p:cNvSpPr/>
          <p:nvPr/>
        </p:nvSpPr>
        <p:spPr>
          <a:xfrm>
            <a:off x="1028911" y="13556527"/>
            <a:ext cx="2256157" cy="173424"/>
          </a:xfrm>
          <a:prstGeom prst="rect">
            <a:avLst/>
          </a:prstGeom>
          <a:solidFill>
            <a:srgbClr val="E7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6B6CDA56-C0A3-4E0E-9211-3EB581EC6737}"/>
              </a:ext>
            </a:extLst>
          </p:cNvPr>
          <p:cNvSpPr/>
          <p:nvPr/>
        </p:nvSpPr>
        <p:spPr>
          <a:xfrm>
            <a:off x="1028910" y="13757699"/>
            <a:ext cx="2256157" cy="173424"/>
          </a:xfrm>
          <a:prstGeom prst="rect">
            <a:avLst/>
          </a:prstGeom>
          <a:solidFill>
            <a:srgbClr val="E7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83AEDE17-EACE-43ED-B579-4608BD7A1A93}"/>
              </a:ext>
            </a:extLst>
          </p:cNvPr>
          <p:cNvSpPr/>
          <p:nvPr/>
        </p:nvSpPr>
        <p:spPr>
          <a:xfrm>
            <a:off x="1028909" y="13956356"/>
            <a:ext cx="2256157" cy="173424"/>
          </a:xfrm>
          <a:prstGeom prst="rect">
            <a:avLst/>
          </a:prstGeom>
          <a:solidFill>
            <a:srgbClr val="E7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CBCF80B2-A677-477B-ACA5-386E03E4C749}"/>
              </a:ext>
            </a:extLst>
          </p:cNvPr>
          <p:cNvSpPr/>
          <p:nvPr/>
        </p:nvSpPr>
        <p:spPr>
          <a:xfrm>
            <a:off x="1028909" y="14155013"/>
            <a:ext cx="2256157" cy="173424"/>
          </a:xfrm>
          <a:prstGeom prst="rect">
            <a:avLst/>
          </a:prstGeom>
          <a:solidFill>
            <a:srgbClr val="E7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2DB221C-E8A6-4D01-A1A2-C185C109B58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55" b="25673"/>
          <a:stretch/>
        </p:blipFill>
        <p:spPr>
          <a:xfrm flipH="1">
            <a:off x="0" y="15041162"/>
            <a:ext cx="6858000" cy="2646442"/>
          </a:xfrm>
          <a:prstGeom prst="rect">
            <a:avLst/>
          </a:prstGeom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52A80523-32C8-440F-9691-0246AC503FF5}"/>
              </a:ext>
            </a:extLst>
          </p:cNvPr>
          <p:cNvSpPr txBox="1"/>
          <p:nvPr/>
        </p:nvSpPr>
        <p:spPr>
          <a:xfrm>
            <a:off x="1386421" y="15923068"/>
            <a:ext cx="15712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FFFFF"/>
                </a:solidFill>
                <a:latin typeface="Reliable DEMO" panose="02000506000000020004" pitchFamily="2" charset="0"/>
              </a:rPr>
              <a:t>SNACKS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1B840E49-9574-4D7B-9586-D14C8E4E5156}"/>
              </a:ext>
            </a:extLst>
          </p:cNvPr>
          <p:cNvSpPr/>
          <p:nvPr/>
        </p:nvSpPr>
        <p:spPr>
          <a:xfrm>
            <a:off x="3743321" y="15913563"/>
            <a:ext cx="2256157" cy="173424"/>
          </a:xfrm>
          <a:prstGeom prst="rect">
            <a:avLst/>
          </a:prstGeom>
          <a:solidFill>
            <a:srgbClr val="EA21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D03B121A-4D46-469C-976C-04B91B6139C9}"/>
              </a:ext>
            </a:extLst>
          </p:cNvPr>
          <p:cNvSpPr/>
          <p:nvPr/>
        </p:nvSpPr>
        <p:spPr>
          <a:xfrm>
            <a:off x="3743320" y="16113541"/>
            <a:ext cx="2256157" cy="173424"/>
          </a:xfrm>
          <a:prstGeom prst="rect">
            <a:avLst/>
          </a:prstGeom>
          <a:solidFill>
            <a:srgbClr val="EA21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2F64759A-64DF-4B5F-9340-23F0C5EB5C02}"/>
              </a:ext>
            </a:extLst>
          </p:cNvPr>
          <p:cNvSpPr/>
          <p:nvPr/>
        </p:nvSpPr>
        <p:spPr>
          <a:xfrm>
            <a:off x="3743319" y="16314713"/>
            <a:ext cx="2256157" cy="173424"/>
          </a:xfrm>
          <a:prstGeom prst="rect">
            <a:avLst/>
          </a:prstGeom>
          <a:solidFill>
            <a:srgbClr val="EA21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E7BE939E-D971-45A5-B8E1-C7607CE21064}"/>
              </a:ext>
            </a:extLst>
          </p:cNvPr>
          <p:cNvSpPr/>
          <p:nvPr/>
        </p:nvSpPr>
        <p:spPr>
          <a:xfrm>
            <a:off x="3743318" y="16513370"/>
            <a:ext cx="2256157" cy="173424"/>
          </a:xfrm>
          <a:prstGeom prst="rect">
            <a:avLst/>
          </a:prstGeom>
          <a:solidFill>
            <a:srgbClr val="EA21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77BA6F25-5438-482E-83BD-2C98B12CFE3A}"/>
              </a:ext>
            </a:extLst>
          </p:cNvPr>
          <p:cNvSpPr/>
          <p:nvPr/>
        </p:nvSpPr>
        <p:spPr>
          <a:xfrm>
            <a:off x="3743318" y="16712027"/>
            <a:ext cx="2256157" cy="173424"/>
          </a:xfrm>
          <a:prstGeom prst="rect">
            <a:avLst/>
          </a:prstGeom>
          <a:solidFill>
            <a:srgbClr val="EA21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EB615E01-822F-4969-8DA2-A8142BC12B93}"/>
              </a:ext>
            </a:extLst>
          </p:cNvPr>
          <p:cNvSpPr txBox="1"/>
          <p:nvPr/>
        </p:nvSpPr>
        <p:spPr>
          <a:xfrm>
            <a:off x="1827440" y="16399279"/>
            <a:ext cx="6642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solidFill>
                  <a:srgbClr val="EA212D"/>
                </a:solidFill>
                <a:latin typeface="Karla"/>
              </a:rPr>
              <a:t>240 Calories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72BF513D-2092-40C6-A154-D93A9C43CE4E}"/>
              </a:ext>
            </a:extLst>
          </p:cNvPr>
          <p:cNvSpPr/>
          <p:nvPr/>
        </p:nvSpPr>
        <p:spPr>
          <a:xfrm>
            <a:off x="-3279" y="17687605"/>
            <a:ext cx="6858000" cy="2417527"/>
          </a:xfrm>
          <a:prstGeom prst="rect">
            <a:avLst/>
          </a:prstGeom>
          <a:solidFill>
            <a:srgbClr val="EA21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E8B9771-35BE-4BB8-ABA1-A23DEEC569E8}"/>
              </a:ext>
            </a:extLst>
          </p:cNvPr>
          <p:cNvSpPr/>
          <p:nvPr/>
        </p:nvSpPr>
        <p:spPr>
          <a:xfrm>
            <a:off x="676275" y="18101348"/>
            <a:ext cx="3459148" cy="1676400"/>
          </a:xfrm>
          <a:prstGeom prst="rect">
            <a:avLst/>
          </a:prstGeom>
          <a:solidFill>
            <a:srgbClr val="E7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FB61339-183E-49A9-B3B7-A84005676814}"/>
              </a:ext>
            </a:extLst>
          </p:cNvPr>
          <p:cNvSpPr txBox="1"/>
          <p:nvPr/>
        </p:nvSpPr>
        <p:spPr>
          <a:xfrm>
            <a:off x="2620631" y="4416722"/>
            <a:ext cx="154622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>
                <a:solidFill>
                  <a:srgbClr val="E7E7E7"/>
                </a:solidFill>
              </a:rPr>
              <a:t>I Just Went Shopping</a:t>
            </a:r>
          </a:p>
        </p:txBody>
      </p:sp>
    </p:spTree>
    <p:extLst>
      <p:ext uri="{BB962C8B-B14F-4D97-AF65-F5344CB8AC3E}">
        <p14:creationId xmlns:p14="http://schemas.microsoft.com/office/powerpoint/2010/main" val="8736737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A picture containing indoor, table, sitting, cake&#10;&#10;Description automatically generated">
            <a:extLst>
              <a:ext uri="{FF2B5EF4-FFF2-40B4-BE49-F238E27FC236}">
                <a16:creationId xmlns:a16="http://schemas.microsoft.com/office/drawing/2014/main" id="{1C0D575B-B06A-CF4D-933F-07831686D8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49" b="11342"/>
          <a:stretch/>
        </p:blipFill>
        <p:spPr>
          <a:xfrm>
            <a:off x="-3279" y="1221785"/>
            <a:ext cx="6858000" cy="3450848"/>
          </a:xfrm>
          <a:prstGeom prst="rect">
            <a:avLst/>
          </a:prstGeom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6A5AEF88-7D96-46D5-A2CB-B834985F164C}"/>
              </a:ext>
            </a:extLst>
          </p:cNvPr>
          <p:cNvSpPr/>
          <p:nvPr/>
        </p:nvSpPr>
        <p:spPr>
          <a:xfrm>
            <a:off x="-3279" y="613383"/>
            <a:ext cx="6858000" cy="613221"/>
          </a:xfrm>
          <a:prstGeom prst="rect">
            <a:avLst/>
          </a:prstGeom>
          <a:solidFill>
            <a:srgbClr val="3535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73F562E-9FC4-4659-B278-5FF8FB4C9AB0}"/>
              </a:ext>
            </a:extLst>
          </p:cNvPr>
          <p:cNvSpPr/>
          <p:nvPr/>
        </p:nvSpPr>
        <p:spPr>
          <a:xfrm>
            <a:off x="257685" y="775430"/>
            <a:ext cx="564996" cy="275063"/>
          </a:xfrm>
          <a:prstGeom prst="rect">
            <a:avLst/>
          </a:prstGeom>
          <a:solidFill>
            <a:srgbClr val="3535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rgbClr val="FFFFFF"/>
                </a:solidFill>
                <a:latin typeface="Karla" pitchFamily="2" charset="0"/>
                <a:ea typeface="Karla" pitchFamily="2" charset="0"/>
              </a:rPr>
              <a:t>Home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8A3BC8E-8EC7-4E64-A420-0F74FCB61974}"/>
              </a:ext>
            </a:extLst>
          </p:cNvPr>
          <p:cNvSpPr/>
          <p:nvPr/>
        </p:nvSpPr>
        <p:spPr>
          <a:xfrm>
            <a:off x="822681" y="775429"/>
            <a:ext cx="666786" cy="275063"/>
          </a:xfrm>
          <a:prstGeom prst="rect">
            <a:avLst/>
          </a:prstGeom>
          <a:solidFill>
            <a:srgbClr val="3535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latin typeface="Karla" pitchFamily="2" charset="0"/>
                <a:ea typeface="Karla" pitchFamily="2" charset="0"/>
              </a:rPr>
              <a:t>Projects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AF4BB87-D50F-42BF-A8F1-F5A36E1E1901}"/>
              </a:ext>
            </a:extLst>
          </p:cNvPr>
          <p:cNvSpPr/>
          <p:nvPr/>
        </p:nvSpPr>
        <p:spPr>
          <a:xfrm>
            <a:off x="1489467" y="775428"/>
            <a:ext cx="666304" cy="275063"/>
          </a:xfrm>
          <a:prstGeom prst="rect">
            <a:avLst/>
          </a:prstGeom>
          <a:solidFill>
            <a:srgbClr val="3535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latin typeface="Karla" pitchFamily="2" charset="0"/>
                <a:ea typeface="Karla" pitchFamily="2" charset="0"/>
              </a:rPr>
              <a:t>Resume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1A8477E-173A-458A-AF88-E7BAA49F0363}"/>
              </a:ext>
            </a:extLst>
          </p:cNvPr>
          <p:cNvSpPr/>
          <p:nvPr/>
        </p:nvSpPr>
        <p:spPr>
          <a:xfrm>
            <a:off x="2153712" y="775428"/>
            <a:ext cx="986257" cy="275063"/>
          </a:xfrm>
          <a:prstGeom prst="rect">
            <a:avLst/>
          </a:prstGeom>
          <a:solidFill>
            <a:srgbClr val="3535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rgbClr val="EA212D"/>
                </a:solidFill>
                <a:latin typeface="Karla" pitchFamily="2" charset="0"/>
                <a:ea typeface="Karla" pitchFamily="2" charset="0"/>
              </a:rPr>
              <a:t>Calorie Tracker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FB7AA19-0A8F-4B85-A7CB-DE8C69CABA05}"/>
              </a:ext>
            </a:extLst>
          </p:cNvPr>
          <p:cNvSpPr/>
          <p:nvPr/>
        </p:nvSpPr>
        <p:spPr>
          <a:xfrm>
            <a:off x="670352" y="3570058"/>
            <a:ext cx="1483360" cy="314752"/>
          </a:xfrm>
          <a:prstGeom prst="roundRect">
            <a:avLst>
              <a:gd name="adj" fmla="val 17721"/>
            </a:avLst>
          </a:prstGeom>
          <a:solidFill>
            <a:srgbClr val="E7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353535"/>
                </a:solidFill>
                <a:latin typeface="Karla"/>
              </a:rPr>
              <a:t>Add Food Item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EBF8E0A-96C6-4416-83C0-F7634B6C385C}"/>
              </a:ext>
            </a:extLst>
          </p:cNvPr>
          <p:cNvSpPr/>
          <p:nvPr/>
        </p:nvSpPr>
        <p:spPr>
          <a:xfrm>
            <a:off x="4132148" y="784677"/>
            <a:ext cx="2373327" cy="266174"/>
          </a:xfrm>
          <a:prstGeom prst="rect">
            <a:avLst/>
          </a:prstGeom>
          <a:solidFill>
            <a:srgbClr val="FFFFFF"/>
          </a:solidFill>
          <a:ln>
            <a:solidFill>
              <a:srgbClr val="E7E7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dirty="0">
                <a:solidFill>
                  <a:srgbClr val="E7E7E7"/>
                </a:solidFill>
                <a:latin typeface="Karla"/>
              </a:rPr>
              <a:t>Search for day log...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3C60852-857B-42C9-B97D-35E142E51260}"/>
              </a:ext>
            </a:extLst>
          </p:cNvPr>
          <p:cNvSpPr txBox="1"/>
          <p:nvPr/>
        </p:nvSpPr>
        <p:spPr>
          <a:xfrm>
            <a:off x="540183" y="1618756"/>
            <a:ext cx="29241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6F6F6"/>
                </a:solidFill>
                <a:latin typeface="Reliable DEMO" panose="02000506000000020004" pitchFamily="2" charset="0"/>
              </a:rPr>
              <a:t>Calorie Tracker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FB61339-183E-49A9-B3B7-A84005676814}"/>
              </a:ext>
            </a:extLst>
          </p:cNvPr>
          <p:cNvSpPr txBox="1"/>
          <p:nvPr/>
        </p:nvSpPr>
        <p:spPr>
          <a:xfrm>
            <a:off x="638919" y="3884810"/>
            <a:ext cx="154622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>
                <a:solidFill>
                  <a:srgbClr val="E7E7E7"/>
                </a:solidFill>
              </a:rPr>
              <a:t>I Just Went Shopping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17E8DFC4-5B74-3C4B-B7C1-99F30F556D79}"/>
              </a:ext>
            </a:extLst>
          </p:cNvPr>
          <p:cNvSpPr/>
          <p:nvPr/>
        </p:nvSpPr>
        <p:spPr>
          <a:xfrm>
            <a:off x="-3279" y="4672633"/>
            <a:ext cx="6858000" cy="2417527"/>
          </a:xfrm>
          <a:prstGeom prst="rect">
            <a:avLst/>
          </a:prstGeom>
          <a:solidFill>
            <a:srgbClr val="EA21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 descr="A close up of a fruit&#10;&#10;Description automatically generated">
            <a:extLst>
              <a:ext uri="{FF2B5EF4-FFF2-40B4-BE49-F238E27FC236}">
                <a16:creationId xmlns:a16="http://schemas.microsoft.com/office/drawing/2014/main" id="{59C683E1-B4F7-8041-830E-C837209CC07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66" b="23140"/>
          <a:stretch/>
        </p:blipFill>
        <p:spPr>
          <a:xfrm>
            <a:off x="-3279" y="7098705"/>
            <a:ext cx="6858000" cy="2781300"/>
          </a:xfrm>
          <a:prstGeom prst="rect">
            <a:avLst/>
          </a:prstGeom>
        </p:spPr>
      </p:pic>
      <p:sp>
        <p:nvSpPr>
          <p:cNvPr id="85" name="Rectangle 84">
            <a:extLst>
              <a:ext uri="{FF2B5EF4-FFF2-40B4-BE49-F238E27FC236}">
                <a16:creationId xmlns:a16="http://schemas.microsoft.com/office/drawing/2014/main" id="{A534EDC6-7F50-E342-B5F3-23C764205EDD}"/>
              </a:ext>
            </a:extLst>
          </p:cNvPr>
          <p:cNvSpPr/>
          <p:nvPr/>
        </p:nvSpPr>
        <p:spPr>
          <a:xfrm>
            <a:off x="-6558" y="9880005"/>
            <a:ext cx="6858000" cy="2417527"/>
          </a:xfrm>
          <a:prstGeom prst="rect">
            <a:avLst/>
          </a:prstGeom>
          <a:solidFill>
            <a:srgbClr val="EA21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6" name="Picture 85">
            <a:extLst>
              <a:ext uri="{FF2B5EF4-FFF2-40B4-BE49-F238E27FC236}">
                <a16:creationId xmlns:a16="http://schemas.microsoft.com/office/drawing/2014/main" id="{913DD20D-16B8-6C40-A63F-6629AE6C482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306" b="7905"/>
          <a:stretch/>
        </p:blipFill>
        <p:spPr>
          <a:xfrm>
            <a:off x="-9837" y="12297532"/>
            <a:ext cx="6858000" cy="2604989"/>
          </a:xfrm>
          <a:prstGeom prst="rect">
            <a:avLst/>
          </a:prstGeom>
        </p:spPr>
      </p:pic>
      <p:sp>
        <p:nvSpPr>
          <p:cNvPr id="87" name="Rectangle 86">
            <a:extLst>
              <a:ext uri="{FF2B5EF4-FFF2-40B4-BE49-F238E27FC236}">
                <a16:creationId xmlns:a16="http://schemas.microsoft.com/office/drawing/2014/main" id="{52A3D13C-F763-564C-AAA1-4F2AC1131219}"/>
              </a:ext>
            </a:extLst>
          </p:cNvPr>
          <p:cNvSpPr/>
          <p:nvPr/>
        </p:nvSpPr>
        <p:spPr>
          <a:xfrm>
            <a:off x="-6558" y="14902521"/>
            <a:ext cx="6858000" cy="2417527"/>
          </a:xfrm>
          <a:prstGeom prst="rect">
            <a:avLst/>
          </a:prstGeom>
          <a:solidFill>
            <a:srgbClr val="EA21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F19113EC-E9EC-B943-A18A-E460F9245486}"/>
              </a:ext>
            </a:extLst>
          </p:cNvPr>
          <p:cNvSpPr/>
          <p:nvPr/>
        </p:nvSpPr>
        <p:spPr>
          <a:xfrm>
            <a:off x="-9837" y="17320048"/>
            <a:ext cx="6858000" cy="599440"/>
          </a:xfrm>
          <a:prstGeom prst="rect">
            <a:avLst/>
          </a:prstGeom>
          <a:solidFill>
            <a:srgbClr val="3535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4975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5861277-0C39-4F8D-A7AA-8AD1D49995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25" b="33401"/>
          <a:stretch/>
        </p:blipFill>
        <p:spPr>
          <a:xfrm>
            <a:off x="-3279" y="1221784"/>
            <a:ext cx="6861278" cy="2969215"/>
          </a:xfrm>
          <a:prstGeom prst="rect">
            <a:avLst/>
          </a:prstGeom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6A5AEF88-7D96-46D5-A2CB-B834985F164C}"/>
              </a:ext>
            </a:extLst>
          </p:cNvPr>
          <p:cNvSpPr/>
          <p:nvPr/>
        </p:nvSpPr>
        <p:spPr>
          <a:xfrm>
            <a:off x="-3279" y="867833"/>
            <a:ext cx="6858000" cy="358771"/>
          </a:xfrm>
          <a:prstGeom prst="rect">
            <a:avLst/>
          </a:prstGeom>
          <a:solidFill>
            <a:srgbClr val="3535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73F562E-9FC4-4659-B278-5FF8FB4C9AB0}"/>
              </a:ext>
            </a:extLst>
          </p:cNvPr>
          <p:cNvSpPr/>
          <p:nvPr/>
        </p:nvSpPr>
        <p:spPr>
          <a:xfrm>
            <a:off x="257685" y="905144"/>
            <a:ext cx="564996" cy="275063"/>
          </a:xfrm>
          <a:prstGeom prst="rect">
            <a:avLst/>
          </a:prstGeom>
          <a:solidFill>
            <a:srgbClr val="3535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rgbClr val="FFFFFF"/>
                </a:solidFill>
                <a:latin typeface="Karla" pitchFamily="2" charset="0"/>
                <a:ea typeface="Karla" pitchFamily="2" charset="0"/>
              </a:rPr>
              <a:t>Home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8A3BC8E-8EC7-4E64-A420-0F74FCB61974}"/>
              </a:ext>
            </a:extLst>
          </p:cNvPr>
          <p:cNvSpPr/>
          <p:nvPr/>
        </p:nvSpPr>
        <p:spPr>
          <a:xfrm>
            <a:off x="822681" y="905143"/>
            <a:ext cx="666786" cy="275063"/>
          </a:xfrm>
          <a:prstGeom prst="rect">
            <a:avLst/>
          </a:prstGeom>
          <a:solidFill>
            <a:srgbClr val="3535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latin typeface="Karla" pitchFamily="2" charset="0"/>
                <a:ea typeface="Karla" pitchFamily="2" charset="0"/>
              </a:rPr>
              <a:t>Projects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AF4BB87-D50F-42BF-A8F1-F5A36E1E1901}"/>
              </a:ext>
            </a:extLst>
          </p:cNvPr>
          <p:cNvSpPr/>
          <p:nvPr/>
        </p:nvSpPr>
        <p:spPr>
          <a:xfrm>
            <a:off x="1489467" y="905142"/>
            <a:ext cx="666304" cy="275063"/>
          </a:xfrm>
          <a:prstGeom prst="rect">
            <a:avLst/>
          </a:prstGeom>
          <a:solidFill>
            <a:srgbClr val="3535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latin typeface="Karla" pitchFamily="2" charset="0"/>
                <a:ea typeface="Karla" pitchFamily="2" charset="0"/>
              </a:rPr>
              <a:t>Resume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1A8477E-173A-458A-AF88-E7BAA49F0363}"/>
              </a:ext>
            </a:extLst>
          </p:cNvPr>
          <p:cNvSpPr/>
          <p:nvPr/>
        </p:nvSpPr>
        <p:spPr>
          <a:xfrm>
            <a:off x="2153712" y="905142"/>
            <a:ext cx="986257" cy="275063"/>
          </a:xfrm>
          <a:prstGeom prst="rect">
            <a:avLst/>
          </a:prstGeom>
          <a:solidFill>
            <a:srgbClr val="3535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rgbClr val="EA212D"/>
                </a:solidFill>
                <a:latin typeface="Karla" pitchFamily="2" charset="0"/>
                <a:ea typeface="Karla" pitchFamily="2" charset="0"/>
              </a:rPr>
              <a:t>Calorie Tracker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FB7AA19-0A8F-4B85-A7CB-DE8C69CABA05}"/>
              </a:ext>
            </a:extLst>
          </p:cNvPr>
          <p:cNvSpPr/>
          <p:nvPr/>
        </p:nvSpPr>
        <p:spPr>
          <a:xfrm>
            <a:off x="4869819" y="3089981"/>
            <a:ext cx="1483360" cy="314752"/>
          </a:xfrm>
          <a:prstGeom prst="roundRect">
            <a:avLst>
              <a:gd name="adj" fmla="val 17721"/>
            </a:avLst>
          </a:prstGeom>
          <a:solidFill>
            <a:srgbClr val="EA21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FFFFFF"/>
                </a:solidFill>
                <a:latin typeface="Karla"/>
              </a:rPr>
              <a:t>Add Food Item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EBF8E0A-96C6-4416-83C0-F7634B6C385C}"/>
              </a:ext>
            </a:extLst>
          </p:cNvPr>
          <p:cNvSpPr/>
          <p:nvPr/>
        </p:nvSpPr>
        <p:spPr>
          <a:xfrm>
            <a:off x="4597504" y="935778"/>
            <a:ext cx="1755675" cy="218061"/>
          </a:xfrm>
          <a:prstGeom prst="rect">
            <a:avLst/>
          </a:prstGeom>
          <a:solidFill>
            <a:srgbClr val="FFFFFF"/>
          </a:solidFill>
          <a:ln>
            <a:solidFill>
              <a:srgbClr val="E7E7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dirty="0">
                <a:solidFill>
                  <a:srgbClr val="E7E7E7"/>
                </a:solidFill>
                <a:latin typeface="Karla"/>
              </a:rPr>
              <a:t>Search for day log...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3C60852-857B-42C9-B97D-35E142E51260}"/>
              </a:ext>
            </a:extLst>
          </p:cNvPr>
          <p:cNvSpPr txBox="1"/>
          <p:nvPr/>
        </p:nvSpPr>
        <p:spPr>
          <a:xfrm>
            <a:off x="3234595" y="1685860"/>
            <a:ext cx="32704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353535"/>
                </a:solidFill>
                <a:latin typeface="Reliable DEMO" panose="02000506000000020004" pitchFamily="2" charset="0"/>
              </a:rPr>
              <a:t>Calorie Tracker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FB61339-183E-49A9-B3B7-A84005676814}"/>
              </a:ext>
            </a:extLst>
          </p:cNvPr>
          <p:cNvSpPr txBox="1"/>
          <p:nvPr/>
        </p:nvSpPr>
        <p:spPr>
          <a:xfrm>
            <a:off x="4869819" y="3437779"/>
            <a:ext cx="154622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>
                <a:solidFill>
                  <a:srgbClr val="EA212D"/>
                </a:solidFill>
              </a:rPr>
              <a:t>I Just Went Shopping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17E8DFC4-5B74-3C4B-B7C1-99F30F556D79}"/>
              </a:ext>
            </a:extLst>
          </p:cNvPr>
          <p:cNvSpPr/>
          <p:nvPr/>
        </p:nvSpPr>
        <p:spPr>
          <a:xfrm>
            <a:off x="-3279" y="4190999"/>
            <a:ext cx="6861279" cy="2781299"/>
          </a:xfrm>
          <a:prstGeom prst="rect">
            <a:avLst/>
          </a:prstGeom>
          <a:solidFill>
            <a:srgbClr val="EA21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6" name="Picture 85">
            <a:extLst>
              <a:ext uri="{FF2B5EF4-FFF2-40B4-BE49-F238E27FC236}">
                <a16:creationId xmlns:a16="http://schemas.microsoft.com/office/drawing/2014/main" id="{913DD20D-16B8-6C40-A63F-6629AE6C482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306" b="3994"/>
          <a:stretch/>
        </p:blipFill>
        <p:spPr>
          <a:xfrm>
            <a:off x="0" y="12585102"/>
            <a:ext cx="6858000" cy="2781299"/>
          </a:xfrm>
          <a:prstGeom prst="rect">
            <a:avLst/>
          </a:prstGeom>
        </p:spPr>
      </p:pic>
      <p:sp>
        <p:nvSpPr>
          <p:cNvPr id="88" name="Rectangle 87">
            <a:extLst>
              <a:ext uri="{FF2B5EF4-FFF2-40B4-BE49-F238E27FC236}">
                <a16:creationId xmlns:a16="http://schemas.microsoft.com/office/drawing/2014/main" id="{F19113EC-E9EC-B943-A18A-E460F9245486}"/>
              </a:ext>
            </a:extLst>
          </p:cNvPr>
          <p:cNvSpPr/>
          <p:nvPr/>
        </p:nvSpPr>
        <p:spPr>
          <a:xfrm>
            <a:off x="0" y="18144719"/>
            <a:ext cx="6858000" cy="599440"/>
          </a:xfrm>
          <a:prstGeom prst="rect">
            <a:avLst/>
          </a:prstGeom>
          <a:solidFill>
            <a:srgbClr val="3535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C353DD8-A748-4C10-AF05-5170E509CB71}"/>
              </a:ext>
            </a:extLst>
          </p:cNvPr>
          <p:cNvSpPr/>
          <p:nvPr/>
        </p:nvSpPr>
        <p:spPr>
          <a:xfrm>
            <a:off x="0" y="9803803"/>
            <a:ext cx="6861279" cy="2781299"/>
          </a:xfrm>
          <a:prstGeom prst="rect">
            <a:avLst/>
          </a:prstGeom>
          <a:solidFill>
            <a:srgbClr val="3535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0499EDE-AA6D-428D-8B8C-4FFF7DF4F26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303" b="19814"/>
          <a:stretch/>
        </p:blipFill>
        <p:spPr>
          <a:xfrm>
            <a:off x="0" y="6972298"/>
            <a:ext cx="6858000" cy="2831505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89D3CFF9-B6D4-4CC4-BB9C-3B8327C6ADE6}"/>
              </a:ext>
            </a:extLst>
          </p:cNvPr>
          <p:cNvSpPr txBox="1"/>
          <p:nvPr/>
        </p:nvSpPr>
        <p:spPr>
          <a:xfrm>
            <a:off x="5211098" y="7105956"/>
            <a:ext cx="12939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>
                <a:solidFill>
                  <a:srgbClr val="FFFFFF"/>
                </a:solidFill>
                <a:latin typeface="Reliable DEMO" panose="02000506000000020004" pitchFamily="2" charset="0"/>
              </a:rPr>
              <a:t>BreakFAST</a:t>
            </a:r>
            <a:endParaRPr lang="en-US" sz="2000" dirty="0">
              <a:solidFill>
                <a:srgbClr val="FFFFFF"/>
              </a:solidFill>
              <a:latin typeface="Reliable DEMO" panose="02000506000000020004" pitchFamily="2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7E06F39-9182-4BE0-B30D-C4063FB0575A}"/>
              </a:ext>
            </a:extLst>
          </p:cNvPr>
          <p:cNvSpPr txBox="1"/>
          <p:nvPr/>
        </p:nvSpPr>
        <p:spPr>
          <a:xfrm>
            <a:off x="5842384" y="7406033"/>
            <a:ext cx="66429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solidFill>
                  <a:srgbClr val="FFFFFF"/>
                </a:solidFill>
                <a:latin typeface="Karla"/>
              </a:rPr>
              <a:t>400 Calories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98131F-9198-432B-985E-44F571BC1BA1}"/>
              </a:ext>
            </a:extLst>
          </p:cNvPr>
          <p:cNvSpPr txBox="1"/>
          <p:nvPr/>
        </p:nvSpPr>
        <p:spPr>
          <a:xfrm>
            <a:off x="1220809" y="5223579"/>
            <a:ext cx="1844319" cy="707886"/>
          </a:xfrm>
          <a:prstGeom prst="rect">
            <a:avLst/>
          </a:prstGeom>
          <a:solidFill>
            <a:srgbClr val="D41E2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FFFFFF"/>
                </a:solidFill>
              </a:rPr>
              <a:t>1835</a:t>
            </a:r>
          </a:p>
          <a:p>
            <a:pPr algn="ctr"/>
            <a:r>
              <a:rPr lang="en-US" sz="700" b="1" dirty="0">
                <a:solidFill>
                  <a:srgbClr val="FFFFFF"/>
                </a:solidFill>
              </a:rPr>
              <a:t>calories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E169C1D-5CDB-4D89-AFBD-F4666BE730A6}"/>
              </a:ext>
            </a:extLst>
          </p:cNvPr>
          <p:cNvCxnSpPr/>
          <p:nvPr/>
        </p:nvCxnSpPr>
        <p:spPr>
          <a:xfrm>
            <a:off x="3612831" y="5274733"/>
            <a:ext cx="2030099" cy="0"/>
          </a:xfrm>
          <a:prstGeom prst="line">
            <a:avLst/>
          </a:prstGeom>
          <a:ln w="25400">
            <a:solidFill>
              <a:srgbClr val="D41E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83A05168-9C97-4D59-A550-61A7C18934F7}"/>
              </a:ext>
            </a:extLst>
          </p:cNvPr>
          <p:cNvCxnSpPr/>
          <p:nvPr/>
        </p:nvCxnSpPr>
        <p:spPr>
          <a:xfrm>
            <a:off x="3612832" y="5918765"/>
            <a:ext cx="2030099" cy="0"/>
          </a:xfrm>
          <a:prstGeom prst="line">
            <a:avLst/>
          </a:prstGeom>
          <a:ln w="25400">
            <a:solidFill>
              <a:srgbClr val="D41E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BA31F217-B3BA-4C0D-AA0B-A1E12361EE9E}"/>
              </a:ext>
            </a:extLst>
          </p:cNvPr>
          <p:cNvSpPr txBox="1"/>
          <p:nvPr/>
        </p:nvSpPr>
        <p:spPr>
          <a:xfrm>
            <a:off x="4243285" y="4746925"/>
            <a:ext cx="6265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FFFFFF"/>
                </a:solidFill>
              </a:rPr>
              <a:t>FAT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2895D94-BC8E-4D9E-A337-17A52337F296}"/>
              </a:ext>
            </a:extLst>
          </p:cNvPr>
          <p:cNvSpPr txBox="1"/>
          <p:nvPr/>
        </p:nvSpPr>
        <p:spPr>
          <a:xfrm>
            <a:off x="4243285" y="5353102"/>
            <a:ext cx="6265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FFFFFF"/>
                </a:solidFill>
              </a:rPr>
              <a:t>CARBS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7E75788-E80B-49F0-9520-F819BFFFB58B}"/>
              </a:ext>
            </a:extLst>
          </p:cNvPr>
          <p:cNvSpPr txBox="1"/>
          <p:nvPr/>
        </p:nvSpPr>
        <p:spPr>
          <a:xfrm>
            <a:off x="4179150" y="5985016"/>
            <a:ext cx="7916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FFFFFF"/>
                </a:solidFill>
              </a:rPr>
              <a:t>PROTEIN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F90F77E-2617-4863-A54B-8A81C5715756}"/>
              </a:ext>
            </a:extLst>
          </p:cNvPr>
          <p:cNvSpPr txBox="1"/>
          <p:nvPr/>
        </p:nvSpPr>
        <p:spPr>
          <a:xfrm>
            <a:off x="4261702" y="4963112"/>
            <a:ext cx="6265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FFFFFF"/>
                </a:solidFill>
              </a:rPr>
              <a:t>65%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37B803B-54E8-4F00-8C6F-662738CC3372}"/>
              </a:ext>
            </a:extLst>
          </p:cNvPr>
          <p:cNvSpPr txBox="1"/>
          <p:nvPr/>
        </p:nvSpPr>
        <p:spPr>
          <a:xfrm>
            <a:off x="4261701" y="5569461"/>
            <a:ext cx="6265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FFFFFF"/>
                </a:solidFill>
              </a:rPr>
              <a:t>5%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56AC4D2-240B-46B6-9F64-D7751CF1014A}"/>
              </a:ext>
            </a:extLst>
          </p:cNvPr>
          <p:cNvSpPr txBox="1"/>
          <p:nvPr/>
        </p:nvSpPr>
        <p:spPr>
          <a:xfrm>
            <a:off x="4284237" y="6211737"/>
            <a:ext cx="6265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FFFFFF"/>
                </a:solidFill>
              </a:rPr>
              <a:t>30%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AE84D91B-1914-4290-BC1C-511BAD98624F}"/>
              </a:ext>
            </a:extLst>
          </p:cNvPr>
          <p:cNvSpPr txBox="1"/>
          <p:nvPr/>
        </p:nvSpPr>
        <p:spPr>
          <a:xfrm>
            <a:off x="5300096" y="9937461"/>
            <a:ext cx="12049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solidFill>
                  <a:srgbClr val="E7E7E7"/>
                </a:solidFill>
                <a:latin typeface="Reliable DEMO" panose="02000506000000020004" pitchFamily="2" charset="0"/>
              </a:rPr>
              <a:t>Lunch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2D615C44-BCAC-44DB-B5DB-C9655302AF2A}"/>
              </a:ext>
            </a:extLst>
          </p:cNvPr>
          <p:cNvSpPr txBox="1"/>
          <p:nvPr/>
        </p:nvSpPr>
        <p:spPr>
          <a:xfrm>
            <a:off x="5842384" y="10271695"/>
            <a:ext cx="66265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700" dirty="0">
                <a:solidFill>
                  <a:srgbClr val="E7E7E7"/>
                </a:solidFill>
                <a:latin typeface="Karla"/>
              </a:rPr>
              <a:t>755 Calories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D2E0EBA9-D052-4BAE-8DBD-0C7791F26DD9}"/>
              </a:ext>
            </a:extLst>
          </p:cNvPr>
          <p:cNvSpPr txBox="1"/>
          <p:nvPr/>
        </p:nvSpPr>
        <p:spPr>
          <a:xfrm>
            <a:off x="5571737" y="12761616"/>
            <a:ext cx="9316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solidFill>
                  <a:srgbClr val="FFFFFF"/>
                </a:solidFill>
                <a:latin typeface="Reliable DEMO" panose="02000506000000020004" pitchFamily="2" charset="0"/>
              </a:rPr>
              <a:t>DINNER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F4BE89E7-AF22-4110-85A0-2A570C261192}"/>
              </a:ext>
            </a:extLst>
          </p:cNvPr>
          <p:cNvSpPr txBox="1"/>
          <p:nvPr/>
        </p:nvSpPr>
        <p:spPr>
          <a:xfrm>
            <a:off x="5774268" y="13061693"/>
            <a:ext cx="73077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700" dirty="0">
                <a:solidFill>
                  <a:srgbClr val="FFFFFF"/>
                </a:solidFill>
                <a:latin typeface="Karla"/>
              </a:rPr>
              <a:t>1209 Calories</a:t>
            </a:r>
          </a:p>
        </p:txBody>
      </p:sp>
      <p:grpSp>
        <p:nvGrpSpPr>
          <p:cNvPr id="93" name="Group 92">
            <a:extLst>
              <a:ext uri="{FF2B5EF4-FFF2-40B4-BE49-F238E27FC236}">
                <a16:creationId xmlns:a16="http://schemas.microsoft.com/office/drawing/2014/main" id="{1713C527-1893-4EEB-8A6A-6A00EC16C96C}"/>
              </a:ext>
            </a:extLst>
          </p:cNvPr>
          <p:cNvGrpSpPr/>
          <p:nvPr/>
        </p:nvGrpSpPr>
        <p:grpSpPr>
          <a:xfrm>
            <a:off x="1386226" y="13598108"/>
            <a:ext cx="185844" cy="115938"/>
            <a:chOff x="1382659" y="11104513"/>
            <a:chExt cx="185844" cy="115938"/>
          </a:xfrm>
        </p:grpSpPr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ECA3E4DD-3DD1-401E-BD6C-9E42CE22853F}"/>
                </a:ext>
              </a:extLst>
            </p:cNvPr>
            <p:cNvCxnSpPr>
              <a:cxnSpLocks/>
            </p:cNvCxnSpPr>
            <p:nvPr/>
          </p:nvCxnSpPr>
          <p:spPr>
            <a:xfrm>
              <a:off x="1382659" y="11220451"/>
              <a:ext cx="185844" cy="0"/>
            </a:xfrm>
            <a:prstGeom prst="straightConnector1">
              <a:avLst/>
            </a:prstGeom>
            <a:ln w="12700">
              <a:solidFill>
                <a:srgbClr val="FFFF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9BA6C5FB-453A-4E09-9B7F-4643187D351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82659" y="11104513"/>
              <a:ext cx="0" cy="115938"/>
            </a:xfrm>
            <a:prstGeom prst="line">
              <a:avLst/>
            </a:prstGeom>
            <a:ln w="1270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2508D1BC-B130-4D9D-84DD-881BC33D58B8}"/>
              </a:ext>
            </a:extLst>
          </p:cNvPr>
          <p:cNvGrpSpPr/>
          <p:nvPr/>
        </p:nvGrpSpPr>
        <p:grpSpPr>
          <a:xfrm>
            <a:off x="1382659" y="13899400"/>
            <a:ext cx="185844" cy="115938"/>
            <a:chOff x="1382659" y="11104513"/>
            <a:chExt cx="185844" cy="115938"/>
          </a:xfrm>
        </p:grpSpPr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945EB200-E783-4E98-8376-035F380D4425}"/>
                </a:ext>
              </a:extLst>
            </p:cNvPr>
            <p:cNvCxnSpPr>
              <a:cxnSpLocks/>
            </p:cNvCxnSpPr>
            <p:nvPr/>
          </p:nvCxnSpPr>
          <p:spPr>
            <a:xfrm>
              <a:off x="1382659" y="11220451"/>
              <a:ext cx="185844" cy="0"/>
            </a:xfrm>
            <a:prstGeom prst="straightConnector1">
              <a:avLst/>
            </a:prstGeom>
            <a:ln w="12700">
              <a:solidFill>
                <a:srgbClr val="FFFF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F9F52243-F8A2-4597-975B-7C80302AF0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82659" y="11104513"/>
              <a:ext cx="0" cy="115938"/>
            </a:xfrm>
            <a:prstGeom prst="line">
              <a:avLst/>
            </a:prstGeom>
            <a:ln w="1270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432CDC00-1C2F-49DB-A8F9-690C17909A34}"/>
              </a:ext>
            </a:extLst>
          </p:cNvPr>
          <p:cNvGrpSpPr/>
          <p:nvPr/>
        </p:nvGrpSpPr>
        <p:grpSpPr>
          <a:xfrm>
            <a:off x="1382659" y="14179668"/>
            <a:ext cx="185844" cy="115938"/>
            <a:chOff x="1382659" y="11104513"/>
            <a:chExt cx="185844" cy="115938"/>
          </a:xfrm>
        </p:grpSpPr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9B8D92EE-E20E-40E8-BD7A-93224633E281}"/>
                </a:ext>
              </a:extLst>
            </p:cNvPr>
            <p:cNvCxnSpPr>
              <a:cxnSpLocks/>
            </p:cNvCxnSpPr>
            <p:nvPr/>
          </p:nvCxnSpPr>
          <p:spPr>
            <a:xfrm>
              <a:off x="1382659" y="11220451"/>
              <a:ext cx="185844" cy="0"/>
            </a:xfrm>
            <a:prstGeom prst="straightConnector1">
              <a:avLst/>
            </a:prstGeom>
            <a:ln w="12700">
              <a:solidFill>
                <a:srgbClr val="FFFF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1D675B3C-955D-4ED3-B54D-1AF998BC151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82659" y="11104513"/>
              <a:ext cx="0" cy="115938"/>
            </a:xfrm>
            <a:prstGeom prst="line">
              <a:avLst/>
            </a:prstGeom>
            <a:ln w="1270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3A42867A-2CD3-4E58-A7CF-CF507EA54082}"/>
              </a:ext>
            </a:extLst>
          </p:cNvPr>
          <p:cNvSpPr txBox="1"/>
          <p:nvPr/>
        </p:nvSpPr>
        <p:spPr>
          <a:xfrm>
            <a:off x="2680659" y="5727573"/>
            <a:ext cx="4388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rgbClr val="FFFFFF"/>
                </a:solidFill>
              </a:rPr>
              <a:t>2100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F02E6573-2823-48FC-BAA6-709A80FAA702}"/>
              </a:ext>
            </a:extLst>
          </p:cNvPr>
          <p:cNvSpPr txBox="1"/>
          <p:nvPr/>
        </p:nvSpPr>
        <p:spPr>
          <a:xfrm>
            <a:off x="1147295" y="5725350"/>
            <a:ext cx="4388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rgbClr val="FFFFFF"/>
                </a:solidFill>
              </a:rPr>
              <a:t>265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19D97D9D-20EF-4E2F-9615-A9EA35BFC1FB}"/>
              </a:ext>
            </a:extLst>
          </p:cNvPr>
          <p:cNvSpPr/>
          <p:nvPr/>
        </p:nvSpPr>
        <p:spPr>
          <a:xfrm>
            <a:off x="0" y="15363420"/>
            <a:ext cx="6861279" cy="2781299"/>
          </a:xfrm>
          <a:prstGeom prst="rect">
            <a:avLst/>
          </a:prstGeom>
          <a:solidFill>
            <a:srgbClr val="EA21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186A7706-B79C-4E38-9B97-6F2A11F5825B}"/>
              </a:ext>
            </a:extLst>
          </p:cNvPr>
          <p:cNvGrpSpPr/>
          <p:nvPr/>
        </p:nvGrpSpPr>
        <p:grpSpPr>
          <a:xfrm>
            <a:off x="1219168" y="8836460"/>
            <a:ext cx="4254531" cy="231876"/>
            <a:chOff x="1219168" y="8836460"/>
            <a:chExt cx="4254531" cy="231876"/>
          </a:xfrm>
        </p:grpSpPr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8F8039C1-89A3-4461-B59D-909A71293B5F}"/>
                </a:ext>
              </a:extLst>
            </p:cNvPr>
            <p:cNvSpPr/>
            <p:nvPr/>
          </p:nvSpPr>
          <p:spPr>
            <a:xfrm>
              <a:off x="1219168" y="8836460"/>
              <a:ext cx="4254531" cy="231876"/>
            </a:xfrm>
            <a:prstGeom prst="rect">
              <a:avLst/>
            </a:prstGeom>
            <a:solidFill>
              <a:srgbClr val="E7E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900" b="1" dirty="0">
                  <a:solidFill>
                    <a:srgbClr val="353535"/>
                  </a:solidFill>
                </a:rPr>
                <a:t>                   Toast (Honey &amp; Oat)</a:t>
              </a:r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F4F2137E-8BCA-4AF1-A9F3-822693974B92}"/>
                </a:ext>
              </a:extLst>
            </p:cNvPr>
            <p:cNvSpPr/>
            <p:nvPr/>
          </p:nvSpPr>
          <p:spPr>
            <a:xfrm>
              <a:off x="3300413" y="8882255"/>
              <a:ext cx="401637" cy="13839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Fat</a:t>
              </a:r>
            </a:p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5.6g</a:t>
              </a:r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58A32F70-A325-4053-8033-DE7C63FD7F9C}"/>
                </a:ext>
              </a:extLst>
            </p:cNvPr>
            <p:cNvSpPr/>
            <p:nvPr/>
          </p:nvSpPr>
          <p:spPr>
            <a:xfrm>
              <a:off x="3777513" y="8882255"/>
              <a:ext cx="401637" cy="13839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Carbs</a:t>
              </a:r>
            </a:p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1.2g</a:t>
              </a:r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F86EE0C2-868A-4FA4-9E9A-1A4A87143B5E}"/>
                </a:ext>
              </a:extLst>
            </p:cNvPr>
            <p:cNvSpPr/>
            <p:nvPr/>
          </p:nvSpPr>
          <p:spPr>
            <a:xfrm>
              <a:off x="4254613" y="8882255"/>
              <a:ext cx="401637" cy="13839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Protein</a:t>
              </a:r>
            </a:p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3.6g</a:t>
              </a:r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42CDBB02-B750-45D9-91BC-0CB38A2BE645}"/>
                </a:ext>
              </a:extLst>
            </p:cNvPr>
            <p:cNvSpPr/>
            <p:nvPr/>
          </p:nvSpPr>
          <p:spPr>
            <a:xfrm>
              <a:off x="4731713" y="8885677"/>
              <a:ext cx="401637" cy="13839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Calories</a:t>
              </a:r>
            </a:p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86</a:t>
              </a:r>
            </a:p>
          </p:txBody>
        </p:sp>
        <p:sp>
          <p:nvSpPr>
            <p:cNvPr id="132" name="Rectangle: Rounded Corners 131">
              <a:extLst>
                <a:ext uri="{FF2B5EF4-FFF2-40B4-BE49-F238E27FC236}">
                  <a16:creationId xmlns:a16="http://schemas.microsoft.com/office/drawing/2014/main" id="{14F945A3-59D8-4066-B963-0A330A75B9AB}"/>
                </a:ext>
              </a:extLst>
            </p:cNvPr>
            <p:cNvSpPr/>
            <p:nvPr/>
          </p:nvSpPr>
          <p:spPr>
            <a:xfrm>
              <a:off x="1274764" y="8882255"/>
              <a:ext cx="328612" cy="138390"/>
            </a:xfrm>
            <a:prstGeom prst="roundRect">
              <a:avLst/>
            </a:prstGeom>
            <a:solidFill>
              <a:srgbClr val="3535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b="1" dirty="0">
                  <a:solidFill>
                    <a:srgbClr val="FFFFFF"/>
                  </a:solidFill>
                </a:rPr>
                <a:t>x1</a:t>
              </a:r>
            </a:p>
          </p:txBody>
        </p:sp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4149CD68-0D93-4EEA-8980-A68C0DD92BD3}"/>
              </a:ext>
            </a:extLst>
          </p:cNvPr>
          <p:cNvGrpSpPr/>
          <p:nvPr/>
        </p:nvGrpSpPr>
        <p:grpSpPr>
          <a:xfrm>
            <a:off x="1219168" y="8535275"/>
            <a:ext cx="4254531" cy="231876"/>
            <a:chOff x="1219168" y="8535275"/>
            <a:chExt cx="4254531" cy="231876"/>
          </a:xfrm>
        </p:grpSpPr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02FC4BDB-8BBF-4614-A5C3-B7A37BB88BBF}"/>
                </a:ext>
              </a:extLst>
            </p:cNvPr>
            <p:cNvSpPr/>
            <p:nvPr/>
          </p:nvSpPr>
          <p:spPr>
            <a:xfrm>
              <a:off x="1219168" y="8535275"/>
              <a:ext cx="4254531" cy="231876"/>
            </a:xfrm>
            <a:prstGeom prst="rect">
              <a:avLst/>
            </a:prstGeom>
            <a:solidFill>
              <a:srgbClr val="E7E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900" b="1" dirty="0">
                  <a:solidFill>
                    <a:srgbClr val="353535"/>
                  </a:solidFill>
                </a:rPr>
                <a:t>                   Shredded Cheese</a:t>
              </a:r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D4B77BB3-6E85-4143-B003-9BD73C634031}"/>
                </a:ext>
              </a:extLst>
            </p:cNvPr>
            <p:cNvSpPr/>
            <p:nvPr/>
          </p:nvSpPr>
          <p:spPr>
            <a:xfrm>
              <a:off x="3300413" y="8581070"/>
              <a:ext cx="401637" cy="13839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Fat</a:t>
              </a:r>
            </a:p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5.6g</a:t>
              </a:r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035F8457-C6F3-441E-8CDE-06465A42858B}"/>
                </a:ext>
              </a:extLst>
            </p:cNvPr>
            <p:cNvSpPr/>
            <p:nvPr/>
          </p:nvSpPr>
          <p:spPr>
            <a:xfrm>
              <a:off x="3777513" y="8581070"/>
              <a:ext cx="401637" cy="13839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Carbs</a:t>
              </a:r>
            </a:p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1.2g</a:t>
              </a:r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3D48D873-0C57-468D-AD99-369E58182240}"/>
                </a:ext>
              </a:extLst>
            </p:cNvPr>
            <p:cNvSpPr/>
            <p:nvPr/>
          </p:nvSpPr>
          <p:spPr>
            <a:xfrm>
              <a:off x="4254613" y="8581070"/>
              <a:ext cx="401637" cy="13839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Protein</a:t>
              </a:r>
            </a:p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3.6g</a:t>
              </a:r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C07A3419-C8BD-4448-959B-6FB96CC90332}"/>
                </a:ext>
              </a:extLst>
            </p:cNvPr>
            <p:cNvSpPr/>
            <p:nvPr/>
          </p:nvSpPr>
          <p:spPr>
            <a:xfrm>
              <a:off x="4731713" y="8584492"/>
              <a:ext cx="401637" cy="13839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Calories</a:t>
              </a:r>
            </a:p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86</a:t>
              </a:r>
            </a:p>
          </p:txBody>
        </p:sp>
        <p:sp>
          <p:nvSpPr>
            <p:cNvPr id="133" name="Rectangle: Rounded Corners 132">
              <a:extLst>
                <a:ext uri="{FF2B5EF4-FFF2-40B4-BE49-F238E27FC236}">
                  <a16:creationId xmlns:a16="http://schemas.microsoft.com/office/drawing/2014/main" id="{CF912258-9C90-4C66-AA9A-2CA07C1B4C89}"/>
                </a:ext>
              </a:extLst>
            </p:cNvPr>
            <p:cNvSpPr/>
            <p:nvPr/>
          </p:nvSpPr>
          <p:spPr>
            <a:xfrm>
              <a:off x="1274764" y="8586025"/>
              <a:ext cx="328612" cy="138390"/>
            </a:xfrm>
            <a:prstGeom prst="roundRect">
              <a:avLst/>
            </a:prstGeom>
            <a:solidFill>
              <a:srgbClr val="3535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b="1" dirty="0">
                  <a:solidFill>
                    <a:srgbClr val="FFFFFF"/>
                  </a:solidFill>
                </a:rPr>
                <a:t>56g</a:t>
              </a:r>
            </a:p>
          </p:txBody>
        </p:sp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73EE7411-4A98-446C-B576-FC8AB0A63193}"/>
              </a:ext>
            </a:extLst>
          </p:cNvPr>
          <p:cNvGrpSpPr/>
          <p:nvPr/>
        </p:nvGrpSpPr>
        <p:grpSpPr>
          <a:xfrm>
            <a:off x="1219168" y="8236530"/>
            <a:ext cx="4254531" cy="231876"/>
            <a:chOff x="1219168" y="8236530"/>
            <a:chExt cx="4254531" cy="231876"/>
          </a:xfrm>
        </p:grpSpPr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7E50F03E-F5C8-41C6-AFE6-77453FE629DE}"/>
                </a:ext>
              </a:extLst>
            </p:cNvPr>
            <p:cNvSpPr/>
            <p:nvPr/>
          </p:nvSpPr>
          <p:spPr>
            <a:xfrm>
              <a:off x="1219168" y="8236530"/>
              <a:ext cx="4254531" cy="231876"/>
            </a:xfrm>
            <a:prstGeom prst="rect">
              <a:avLst/>
            </a:prstGeom>
            <a:solidFill>
              <a:srgbClr val="E7E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900" b="1" dirty="0">
                  <a:solidFill>
                    <a:srgbClr val="353535"/>
                  </a:solidFill>
                </a:rPr>
                <a:t>                   Bacon Strip</a:t>
              </a:r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55E44895-66E3-4601-ACB6-A2FEEE4F0554}"/>
                </a:ext>
              </a:extLst>
            </p:cNvPr>
            <p:cNvSpPr/>
            <p:nvPr/>
          </p:nvSpPr>
          <p:spPr>
            <a:xfrm>
              <a:off x="3300413" y="8282325"/>
              <a:ext cx="401637" cy="13839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Fat</a:t>
              </a:r>
            </a:p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5.6g</a:t>
              </a:r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796045A2-C310-45C8-96B4-CAFCD221F242}"/>
                </a:ext>
              </a:extLst>
            </p:cNvPr>
            <p:cNvSpPr/>
            <p:nvPr/>
          </p:nvSpPr>
          <p:spPr>
            <a:xfrm>
              <a:off x="3777513" y="8282325"/>
              <a:ext cx="401637" cy="13839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Carbs</a:t>
              </a:r>
            </a:p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1.2g</a:t>
              </a:r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AB977E05-FE5B-4660-8CBE-09413040A81D}"/>
                </a:ext>
              </a:extLst>
            </p:cNvPr>
            <p:cNvSpPr/>
            <p:nvPr/>
          </p:nvSpPr>
          <p:spPr>
            <a:xfrm>
              <a:off x="4254613" y="8282325"/>
              <a:ext cx="401637" cy="13839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Protein</a:t>
              </a:r>
            </a:p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3.6g</a:t>
              </a:r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645DACEF-9FE3-4ABA-8444-8EE34EA9AE37}"/>
                </a:ext>
              </a:extLst>
            </p:cNvPr>
            <p:cNvSpPr/>
            <p:nvPr/>
          </p:nvSpPr>
          <p:spPr>
            <a:xfrm>
              <a:off x="4731713" y="8285747"/>
              <a:ext cx="401637" cy="13839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Calories</a:t>
              </a:r>
            </a:p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86</a:t>
              </a:r>
            </a:p>
          </p:txBody>
        </p:sp>
        <p:sp>
          <p:nvSpPr>
            <p:cNvPr id="134" name="Rectangle: Rounded Corners 133">
              <a:extLst>
                <a:ext uri="{FF2B5EF4-FFF2-40B4-BE49-F238E27FC236}">
                  <a16:creationId xmlns:a16="http://schemas.microsoft.com/office/drawing/2014/main" id="{728D56CB-5B17-4E28-8AC6-6DC75F5145E5}"/>
                </a:ext>
              </a:extLst>
            </p:cNvPr>
            <p:cNvSpPr/>
            <p:nvPr/>
          </p:nvSpPr>
          <p:spPr>
            <a:xfrm>
              <a:off x="1274764" y="8288162"/>
              <a:ext cx="328612" cy="138390"/>
            </a:xfrm>
            <a:prstGeom prst="roundRect">
              <a:avLst/>
            </a:prstGeom>
            <a:solidFill>
              <a:srgbClr val="3535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b="1" dirty="0">
                  <a:solidFill>
                    <a:srgbClr val="FFFFFF"/>
                  </a:solidFill>
                </a:rPr>
                <a:t>x2</a:t>
              </a:r>
            </a:p>
          </p:txBody>
        </p:sp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6792F56E-FBAB-4A4D-8DC8-2DD1B7D646BF}"/>
              </a:ext>
            </a:extLst>
          </p:cNvPr>
          <p:cNvGrpSpPr/>
          <p:nvPr/>
        </p:nvGrpSpPr>
        <p:grpSpPr>
          <a:xfrm>
            <a:off x="1219168" y="7944995"/>
            <a:ext cx="4254531" cy="231876"/>
            <a:chOff x="1219168" y="7944995"/>
            <a:chExt cx="4254531" cy="231876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615A2FEB-E05B-46AA-B27D-5F7D3339F269}"/>
                </a:ext>
              </a:extLst>
            </p:cNvPr>
            <p:cNvSpPr/>
            <p:nvPr/>
          </p:nvSpPr>
          <p:spPr>
            <a:xfrm>
              <a:off x="1219168" y="7944995"/>
              <a:ext cx="4254531" cy="231876"/>
            </a:xfrm>
            <a:prstGeom prst="rect">
              <a:avLst/>
            </a:prstGeom>
            <a:solidFill>
              <a:srgbClr val="E7E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1050" dirty="0">
                  <a:solidFill>
                    <a:srgbClr val="353535"/>
                  </a:solidFill>
                </a:rPr>
                <a:t>                </a:t>
              </a:r>
              <a:r>
                <a:rPr lang="en-US" sz="900" b="1" dirty="0">
                  <a:solidFill>
                    <a:srgbClr val="353535"/>
                  </a:solidFill>
                </a:rPr>
                <a:t>Egg</a:t>
              </a:r>
              <a:endParaRPr lang="en-US" sz="1050" b="1" dirty="0">
                <a:solidFill>
                  <a:srgbClr val="353535"/>
                </a:solidFill>
              </a:endParaRP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60506E4C-414E-4CDF-A9F6-3E3CB55F3606}"/>
                </a:ext>
              </a:extLst>
            </p:cNvPr>
            <p:cNvSpPr/>
            <p:nvPr/>
          </p:nvSpPr>
          <p:spPr>
            <a:xfrm>
              <a:off x="3300413" y="7990790"/>
              <a:ext cx="401637" cy="13839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Fat</a:t>
              </a:r>
            </a:p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5.6g</a:t>
              </a:r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9E445AC6-E2BE-4B7F-891B-7F2013BDC6DA}"/>
                </a:ext>
              </a:extLst>
            </p:cNvPr>
            <p:cNvSpPr/>
            <p:nvPr/>
          </p:nvSpPr>
          <p:spPr>
            <a:xfrm>
              <a:off x="3777513" y="7990790"/>
              <a:ext cx="401637" cy="13839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Carbs</a:t>
              </a:r>
            </a:p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1.2g</a:t>
              </a:r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097C228B-8823-4078-904C-981649079AFA}"/>
                </a:ext>
              </a:extLst>
            </p:cNvPr>
            <p:cNvSpPr/>
            <p:nvPr/>
          </p:nvSpPr>
          <p:spPr>
            <a:xfrm>
              <a:off x="4254613" y="7990790"/>
              <a:ext cx="401637" cy="13839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Protein</a:t>
              </a:r>
            </a:p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3.6g</a:t>
              </a:r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1EBB644A-6CC6-4C8E-B40A-207282617C30}"/>
                </a:ext>
              </a:extLst>
            </p:cNvPr>
            <p:cNvSpPr/>
            <p:nvPr/>
          </p:nvSpPr>
          <p:spPr>
            <a:xfrm>
              <a:off x="4731713" y="7994212"/>
              <a:ext cx="401637" cy="13839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Calories</a:t>
              </a:r>
            </a:p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86</a:t>
              </a:r>
            </a:p>
          </p:txBody>
        </p:sp>
        <p:sp>
          <p:nvSpPr>
            <p:cNvPr id="135" name="Rectangle: Rounded Corners 134">
              <a:extLst>
                <a:ext uri="{FF2B5EF4-FFF2-40B4-BE49-F238E27FC236}">
                  <a16:creationId xmlns:a16="http://schemas.microsoft.com/office/drawing/2014/main" id="{CD6FF93F-5E3B-46CA-AAE1-A59EF5E5B55E}"/>
                </a:ext>
              </a:extLst>
            </p:cNvPr>
            <p:cNvSpPr/>
            <p:nvPr/>
          </p:nvSpPr>
          <p:spPr>
            <a:xfrm>
              <a:off x="1274764" y="7994582"/>
              <a:ext cx="328612" cy="138390"/>
            </a:xfrm>
            <a:prstGeom prst="roundRect">
              <a:avLst/>
            </a:prstGeom>
            <a:solidFill>
              <a:srgbClr val="3535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b="1" dirty="0">
                  <a:solidFill>
                    <a:srgbClr val="FFFFFF"/>
                  </a:solidFill>
                </a:rPr>
                <a:t>x3</a:t>
              </a:r>
            </a:p>
          </p:txBody>
        </p:sp>
      </p:grp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9B505542-0036-497E-A1E0-4FEA7387F4A1}"/>
              </a:ext>
            </a:extLst>
          </p:cNvPr>
          <p:cNvCxnSpPr>
            <a:cxnSpLocks/>
          </p:cNvCxnSpPr>
          <p:nvPr/>
        </p:nvCxnSpPr>
        <p:spPr>
          <a:xfrm>
            <a:off x="1382659" y="11220451"/>
            <a:ext cx="185844" cy="0"/>
          </a:xfrm>
          <a:prstGeom prst="straightConnector1">
            <a:avLst/>
          </a:prstGeom>
          <a:solidFill>
            <a:srgbClr val="D41E29"/>
          </a:solidFill>
          <a:ln w="12700">
            <a:solidFill>
              <a:srgbClr val="D41E2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FB4E7126-235E-4CEB-BD07-306AFAC98CE8}"/>
              </a:ext>
            </a:extLst>
          </p:cNvPr>
          <p:cNvCxnSpPr>
            <a:cxnSpLocks/>
          </p:cNvCxnSpPr>
          <p:nvPr/>
        </p:nvCxnSpPr>
        <p:spPr>
          <a:xfrm flipV="1">
            <a:off x="1382659" y="11104513"/>
            <a:ext cx="0" cy="115938"/>
          </a:xfrm>
          <a:prstGeom prst="line">
            <a:avLst/>
          </a:prstGeom>
          <a:solidFill>
            <a:srgbClr val="D41E29"/>
          </a:solidFill>
          <a:ln w="12700">
            <a:solidFill>
              <a:srgbClr val="D41E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714F6A1D-85E5-4E3C-ADAE-9317EF298A91}"/>
              </a:ext>
            </a:extLst>
          </p:cNvPr>
          <p:cNvCxnSpPr>
            <a:cxnSpLocks/>
          </p:cNvCxnSpPr>
          <p:nvPr/>
        </p:nvCxnSpPr>
        <p:spPr>
          <a:xfrm>
            <a:off x="1382659" y="11514307"/>
            <a:ext cx="185844" cy="0"/>
          </a:xfrm>
          <a:prstGeom prst="straightConnector1">
            <a:avLst/>
          </a:prstGeom>
          <a:solidFill>
            <a:srgbClr val="D41E29"/>
          </a:solidFill>
          <a:ln w="12700">
            <a:solidFill>
              <a:srgbClr val="D41E2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18AA0B0C-514D-469E-B7B4-FC6A716E4FBB}"/>
              </a:ext>
            </a:extLst>
          </p:cNvPr>
          <p:cNvCxnSpPr>
            <a:cxnSpLocks/>
          </p:cNvCxnSpPr>
          <p:nvPr/>
        </p:nvCxnSpPr>
        <p:spPr>
          <a:xfrm flipV="1">
            <a:off x="1382659" y="11398369"/>
            <a:ext cx="0" cy="115938"/>
          </a:xfrm>
          <a:prstGeom prst="line">
            <a:avLst/>
          </a:prstGeom>
          <a:solidFill>
            <a:srgbClr val="D41E29"/>
          </a:solidFill>
          <a:ln w="12700">
            <a:solidFill>
              <a:srgbClr val="D41E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Rectangle 140">
            <a:extLst>
              <a:ext uri="{FF2B5EF4-FFF2-40B4-BE49-F238E27FC236}">
                <a16:creationId xmlns:a16="http://schemas.microsoft.com/office/drawing/2014/main" id="{877645D0-CE01-4921-A11D-12901DFBCB5C}"/>
              </a:ext>
            </a:extLst>
          </p:cNvPr>
          <p:cNvSpPr/>
          <p:nvPr/>
        </p:nvSpPr>
        <p:spPr>
          <a:xfrm>
            <a:off x="1219168" y="10516216"/>
            <a:ext cx="4254531" cy="231876"/>
          </a:xfrm>
          <a:prstGeom prst="rect">
            <a:avLst/>
          </a:prstGeom>
          <a:solidFill>
            <a:srgbClr val="D41E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050" dirty="0">
                <a:solidFill>
                  <a:srgbClr val="E7E7E7"/>
                </a:solidFill>
              </a:rPr>
              <a:t>                 </a:t>
            </a:r>
            <a:r>
              <a:rPr lang="en-US" sz="900" b="1" dirty="0">
                <a:solidFill>
                  <a:srgbClr val="E7E7E7"/>
                </a:solidFill>
              </a:rPr>
              <a:t>Toast (Whole Wheat Bread)</a:t>
            </a:r>
            <a:endParaRPr lang="en-US" sz="1050" b="1" dirty="0">
              <a:solidFill>
                <a:srgbClr val="E7E7E7"/>
              </a:solidFill>
            </a:endParaRPr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5DBF3ACC-DA4A-41E4-AE7B-98718C9C7D25}"/>
              </a:ext>
            </a:extLst>
          </p:cNvPr>
          <p:cNvSpPr/>
          <p:nvPr/>
        </p:nvSpPr>
        <p:spPr>
          <a:xfrm>
            <a:off x="3300413" y="10562011"/>
            <a:ext cx="401637" cy="138390"/>
          </a:xfrm>
          <a:prstGeom prst="rect">
            <a:avLst/>
          </a:prstGeom>
          <a:solidFill>
            <a:srgbClr val="D41E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rgbClr val="E7E7E7"/>
                </a:solidFill>
              </a:rPr>
              <a:t>Fat</a:t>
            </a:r>
          </a:p>
          <a:p>
            <a:pPr algn="ctr"/>
            <a:r>
              <a:rPr lang="en-US" sz="500" dirty="0">
                <a:solidFill>
                  <a:srgbClr val="E7E7E7"/>
                </a:solidFill>
              </a:rPr>
              <a:t>5.6g</a:t>
            </a: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4A88E40A-A1D2-4BC1-A3C3-17DC96C2E118}"/>
              </a:ext>
            </a:extLst>
          </p:cNvPr>
          <p:cNvSpPr/>
          <p:nvPr/>
        </p:nvSpPr>
        <p:spPr>
          <a:xfrm>
            <a:off x="3777513" y="10562011"/>
            <a:ext cx="401637" cy="138390"/>
          </a:xfrm>
          <a:prstGeom prst="rect">
            <a:avLst/>
          </a:prstGeom>
          <a:solidFill>
            <a:srgbClr val="D41E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rgbClr val="E7E7E7"/>
                </a:solidFill>
              </a:rPr>
              <a:t>Carbs</a:t>
            </a:r>
          </a:p>
          <a:p>
            <a:pPr algn="ctr"/>
            <a:r>
              <a:rPr lang="en-US" sz="500" dirty="0">
                <a:solidFill>
                  <a:srgbClr val="E7E7E7"/>
                </a:solidFill>
              </a:rPr>
              <a:t>1.2g</a:t>
            </a: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ACE29057-28F0-4FFA-A4E3-599BC75EB2BC}"/>
              </a:ext>
            </a:extLst>
          </p:cNvPr>
          <p:cNvSpPr/>
          <p:nvPr/>
        </p:nvSpPr>
        <p:spPr>
          <a:xfrm>
            <a:off x="4254613" y="10562011"/>
            <a:ext cx="401637" cy="138390"/>
          </a:xfrm>
          <a:prstGeom prst="rect">
            <a:avLst/>
          </a:prstGeom>
          <a:solidFill>
            <a:srgbClr val="D41E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rgbClr val="E7E7E7"/>
                </a:solidFill>
              </a:rPr>
              <a:t>Protein</a:t>
            </a:r>
          </a:p>
          <a:p>
            <a:pPr algn="ctr"/>
            <a:r>
              <a:rPr lang="en-US" sz="500" dirty="0">
                <a:solidFill>
                  <a:srgbClr val="E7E7E7"/>
                </a:solidFill>
              </a:rPr>
              <a:t>3.6g</a:t>
            </a:r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3F342000-03B8-4BD4-A1C9-D986FD2375C5}"/>
              </a:ext>
            </a:extLst>
          </p:cNvPr>
          <p:cNvSpPr/>
          <p:nvPr/>
        </p:nvSpPr>
        <p:spPr>
          <a:xfrm>
            <a:off x="4731713" y="10565433"/>
            <a:ext cx="401637" cy="138390"/>
          </a:xfrm>
          <a:prstGeom prst="rect">
            <a:avLst/>
          </a:prstGeom>
          <a:solidFill>
            <a:srgbClr val="D41E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rgbClr val="E7E7E7"/>
                </a:solidFill>
              </a:rPr>
              <a:t>Calories</a:t>
            </a:r>
          </a:p>
          <a:p>
            <a:pPr algn="ctr"/>
            <a:r>
              <a:rPr lang="en-US" sz="500" dirty="0">
                <a:solidFill>
                  <a:srgbClr val="E7E7E7"/>
                </a:solidFill>
              </a:rPr>
              <a:t>86</a:t>
            </a:r>
          </a:p>
        </p:txBody>
      </p:sp>
      <p:sp>
        <p:nvSpPr>
          <p:cNvPr id="146" name="Rectangle: Rounded Corners 145">
            <a:extLst>
              <a:ext uri="{FF2B5EF4-FFF2-40B4-BE49-F238E27FC236}">
                <a16:creationId xmlns:a16="http://schemas.microsoft.com/office/drawing/2014/main" id="{130E85E2-D38F-4C67-9EC2-AA23F345B322}"/>
              </a:ext>
            </a:extLst>
          </p:cNvPr>
          <p:cNvSpPr/>
          <p:nvPr/>
        </p:nvSpPr>
        <p:spPr>
          <a:xfrm>
            <a:off x="1274764" y="10565803"/>
            <a:ext cx="328612" cy="138390"/>
          </a:xfrm>
          <a:prstGeom prst="round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b="1" dirty="0">
                <a:solidFill>
                  <a:srgbClr val="353535"/>
                </a:solidFill>
              </a:rPr>
              <a:t>x3</a:t>
            </a: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481F0DDF-9CD2-4163-A0EE-9882E064055C}"/>
              </a:ext>
            </a:extLst>
          </p:cNvPr>
          <p:cNvSpPr/>
          <p:nvPr/>
        </p:nvSpPr>
        <p:spPr>
          <a:xfrm>
            <a:off x="1219168" y="10810071"/>
            <a:ext cx="4254531" cy="231876"/>
          </a:xfrm>
          <a:prstGeom prst="rect">
            <a:avLst/>
          </a:prstGeom>
          <a:solidFill>
            <a:srgbClr val="D41E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050" dirty="0">
                <a:solidFill>
                  <a:srgbClr val="E7E7E7"/>
                </a:solidFill>
              </a:rPr>
              <a:t>                 </a:t>
            </a:r>
            <a:r>
              <a:rPr lang="en-US" sz="900" b="1" dirty="0" err="1">
                <a:solidFill>
                  <a:srgbClr val="E7E7E7"/>
                </a:solidFill>
              </a:rPr>
              <a:t>Omlette</a:t>
            </a:r>
            <a:endParaRPr lang="en-US" sz="1050" b="1" dirty="0">
              <a:solidFill>
                <a:srgbClr val="E7E7E7"/>
              </a:solidFill>
            </a:endParaRPr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CE8D766C-0997-4000-9711-1952FEF4E0D3}"/>
              </a:ext>
            </a:extLst>
          </p:cNvPr>
          <p:cNvSpPr/>
          <p:nvPr/>
        </p:nvSpPr>
        <p:spPr>
          <a:xfrm>
            <a:off x="3302068" y="10860490"/>
            <a:ext cx="401637" cy="138390"/>
          </a:xfrm>
          <a:prstGeom prst="rect">
            <a:avLst/>
          </a:prstGeom>
          <a:solidFill>
            <a:srgbClr val="D41E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rgbClr val="E7E7E7"/>
                </a:solidFill>
              </a:rPr>
              <a:t>Fat</a:t>
            </a:r>
          </a:p>
          <a:p>
            <a:pPr algn="ctr"/>
            <a:r>
              <a:rPr lang="en-US" sz="500" dirty="0">
                <a:solidFill>
                  <a:srgbClr val="E7E7E7"/>
                </a:solidFill>
              </a:rPr>
              <a:t>5.6g</a:t>
            </a:r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A7A2F9C3-7743-4E42-A945-79794C32F54A}"/>
              </a:ext>
            </a:extLst>
          </p:cNvPr>
          <p:cNvSpPr/>
          <p:nvPr/>
        </p:nvSpPr>
        <p:spPr>
          <a:xfrm>
            <a:off x="3779168" y="10860490"/>
            <a:ext cx="401637" cy="138390"/>
          </a:xfrm>
          <a:prstGeom prst="rect">
            <a:avLst/>
          </a:prstGeom>
          <a:solidFill>
            <a:srgbClr val="D41E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rgbClr val="E7E7E7"/>
                </a:solidFill>
              </a:rPr>
              <a:t>Carbs</a:t>
            </a:r>
          </a:p>
          <a:p>
            <a:pPr algn="ctr"/>
            <a:r>
              <a:rPr lang="en-US" sz="500" dirty="0">
                <a:solidFill>
                  <a:srgbClr val="E7E7E7"/>
                </a:solidFill>
              </a:rPr>
              <a:t>1.2g</a:t>
            </a:r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4C5A1245-9D18-442C-A6CB-BD877AF6F17A}"/>
              </a:ext>
            </a:extLst>
          </p:cNvPr>
          <p:cNvSpPr/>
          <p:nvPr/>
        </p:nvSpPr>
        <p:spPr>
          <a:xfrm>
            <a:off x="4256268" y="10860490"/>
            <a:ext cx="401637" cy="138390"/>
          </a:xfrm>
          <a:prstGeom prst="rect">
            <a:avLst/>
          </a:prstGeom>
          <a:solidFill>
            <a:srgbClr val="D41E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rgbClr val="E7E7E7"/>
                </a:solidFill>
              </a:rPr>
              <a:t>Protein</a:t>
            </a:r>
          </a:p>
          <a:p>
            <a:pPr algn="ctr"/>
            <a:r>
              <a:rPr lang="en-US" sz="500" dirty="0">
                <a:solidFill>
                  <a:srgbClr val="E7E7E7"/>
                </a:solidFill>
              </a:rPr>
              <a:t>3.6g</a:t>
            </a:r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29C0CB39-160D-4AB5-91E2-979466A76262}"/>
              </a:ext>
            </a:extLst>
          </p:cNvPr>
          <p:cNvSpPr/>
          <p:nvPr/>
        </p:nvSpPr>
        <p:spPr>
          <a:xfrm>
            <a:off x="4733368" y="10863912"/>
            <a:ext cx="401637" cy="138390"/>
          </a:xfrm>
          <a:prstGeom prst="rect">
            <a:avLst/>
          </a:prstGeom>
          <a:solidFill>
            <a:srgbClr val="D41E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rgbClr val="E7E7E7"/>
                </a:solidFill>
              </a:rPr>
              <a:t>Calories</a:t>
            </a:r>
          </a:p>
          <a:p>
            <a:pPr algn="ctr"/>
            <a:r>
              <a:rPr lang="en-US" sz="500" dirty="0">
                <a:solidFill>
                  <a:srgbClr val="E7E7E7"/>
                </a:solidFill>
              </a:rPr>
              <a:t>86</a:t>
            </a:r>
          </a:p>
        </p:txBody>
      </p:sp>
      <p:sp>
        <p:nvSpPr>
          <p:cNvPr id="153" name="Rectangle: Rounded Corners 152">
            <a:extLst>
              <a:ext uri="{FF2B5EF4-FFF2-40B4-BE49-F238E27FC236}">
                <a16:creationId xmlns:a16="http://schemas.microsoft.com/office/drawing/2014/main" id="{D15105D9-C08F-44D2-AF2C-C9A3C5F5DB2E}"/>
              </a:ext>
            </a:extLst>
          </p:cNvPr>
          <p:cNvSpPr/>
          <p:nvPr/>
        </p:nvSpPr>
        <p:spPr>
          <a:xfrm>
            <a:off x="1276419" y="10864282"/>
            <a:ext cx="328612" cy="138390"/>
          </a:xfrm>
          <a:prstGeom prst="roundRect">
            <a:avLst/>
          </a:prstGeom>
          <a:solidFill>
            <a:srgbClr val="E7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b="1" dirty="0">
                <a:solidFill>
                  <a:srgbClr val="353535"/>
                </a:solidFill>
              </a:rPr>
              <a:t>x1</a:t>
            </a:r>
          </a:p>
        </p:txBody>
      </p:sp>
      <p:sp>
        <p:nvSpPr>
          <p:cNvPr id="155" name="Rectangle 154">
            <a:extLst>
              <a:ext uri="{FF2B5EF4-FFF2-40B4-BE49-F238E27FC236}">
                <a16:creationId xmlns:a16="http://schemas.microsoft.com/office/drawing/2014/main" id="{8528BF4F-FD66-4C09-9E09-D3C20ABF2929}"/>
              </a:ext>
            </a:extLst>
          </p:cNvPr>
          <p:cNvSpPr/>
          <p:nvPr/>
        </p:nvSpPr>
        <p:spPr>
          <a:xfrm>
            <a:off x="1638299" y="11107524"/>
            <a:ext cx="3835397" cy="231876"/>
          </a:xfrm>
          <a:prstGeom prst="rect">
            <a:avLst/>
          </a:prstGeom>
          <a:solidFill>
            <a:srgbClr val="D41E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050" dirty="0">
                <a:solidFill>
                  <a:srgbClr val="E7E7E7"/>
                </a:solidFill>
              </a:rPr>
              <a:t>                 </a:t>
            </a:r>
            <a:r>
              <a:rPr lang="en-US" sz="900" b="1" dirty="0">
                <a:solidFill>
                  <a:srgbClr val="E7E7E7"/>
                </a:solidFill>
              </a:rPr>
              <a:t>Egg</a:t>
            </a:r>
            <a:endParaRPr lang="en-US" sz="1050" b="1" dirty="0">
              <a:solidFill>
                <a:srgbClr val="E7E7E7"/>
              </a:solidFill>
            </a:endParaRPr>
          </a:p>
        </p:txBody>
      </p:sp>
      <p:sp>
        <p:nvSpPr>
          <p:cNvPr id="156" name="Rectangle 155">
            <a:extLst>
              <a:ext uri="{FF2B5EF4-FFF2-40B4-BE49-F238E27FC236}">
                <a16:creationId xmlns:a16="http://schemas.microsoft.com/office/drawing/2014/main" id="{21B2E08C-3E7B-401A-AE43-6242A21D8BF4}"/>
              </a:ext>
            </a:extLst>
          </p:cNvPr>
          <p:cNvSpPr/>
          <p:nvPr/>
        </p:nvSpPr>
        <p:spPr>
          <a:xfrm>
            <a:off x="3300413" y="11153148"/>
            <a:ext cx="401637" cy="138390"/>
          </a:xfrm>
          <a:prstGeom prst="rect">
            <a:avLst/>
          </a:prstGeom>
          <a:solidFill>
            <a:srgbClr val="D41E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rgbClr val="E7E7E7"/>
                </a:solidFill>
              </a:rPr>
              <a:t>Fat</a:t>
            </a:r>
          </a:p>
          <a:p>
            <a:pPr algn="ctr"/>
            <a:r>
              <a:rPr lang="en-US" sz="500" dirty="0">
                <a:solidFill>
                  <a:srgbClr val="E7E7E7"/>
                </a:solidFill>
              </a:rPr>
              <a:t>5.6g</a:t>
            </a:r>
          </a:p>
        </p:txBody>
      </p:sp>
      <p:sp>
        <p:nvSpPr>
          <p:cNvPr id="157" name="Rectangle 156">
            <a:extLst>
              <a:ext uri="{FF2B5EF4-FFF2-40B4-BE49-F238E27FC236}">
                <a16:creationId xmlns:a16="http://schemas.microsoft.com/office/drawing/2014/main" id="{31ABD0EF-DC8E-4E65-B6B4-AAC8E2F880E3}"/>
              </a:ext>
            </a:extLst>
          </p:cNvPr>
          <p:cNvSpPr/>
          <p:nvPr/>
        </p:nvSpPr>
        <p:spPr>
          <a:xfrm>
            <a:off x="3777513" y="11153148"/>
            <a:ext cx="401637" cy="138390"/>
          </a:xfrm>
          <a:prstGeom prst="rect">
            <a:avLst/>
          </a:prstGeom>
          <a:solidFill>
            <a:srgbClr val="D41E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rgbClr val="E7E7E7"/>
                </a:solidFill>
              </a:rPr>
              <a:t>Carbs</a:t>
            </a:r>
          </a:p>
          <a:p>
            <a:pPr algn="ctr"/>
            <a:r>
              <a:rPr lang="en-US" sz="500" dirty="0">
                <a:solidFill>
                  <a:srgbClr val="E7E7E7"/>
                </a:solidFill>
              </a:rPr>
              <a:t>1.2g</a:t>
            </a:r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18C18224-BB45-417F-A831-FE2B2F7D0EBE}"/>
              </a:ext>
            </a:extLst>
          </p:cNvPr>
          <p:cNvSpPr/>
          <p:nvPr/>
        </p:nvSpPr>
        <p:spPr>
          <a:xfrm>
            <a:off x="4254613" y="11153148"/>
            <a:ext cx="401637" cy="138390"/>
          </a:xfrm>
          <a:prstGeom prst="rect">
            <a:avLst/>
          </a:prstGeom>
          <a:solidFill>
            <a:srgbClr val="D41E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rgbClr val="E7E7E7"/>
                </a:solidFill>
              </a:rPr>
              <a:t>Protein</a:t>
            </a:r>
          </a:p>
          <a:p>
            <a:pPr algn="ctr"/>
            <a:r>
              <a:rPr lang="en-US" sz="500" dirty="0">
                <a:solidFill>
                  <a:srgbClr val="E7E7E7"/>
                </a:solidFill>
              </a:rPr>
              <a:t>3.6g</a:t>
            </a:r>
          </a:p>
        </p:txBody>
      </p:sp>
      <p:sp>
        <p:nvSpPr>
          <p:cNvPr id="159" name="Rectangle 158">
            <a:extLst>
              <a:ext uri="{FF2B5EF4-FFF2-40B4-BE49-F238E27FC236}">
                <a16:creationId xmlns:a16="http://schemas.microsoft.com/office/drawing/2014/main" id="{9297BDDF-A935-43D4-945B-94A0FF1387D8}"/>
              </a:ext>
            </a:extLst>
          </p:cNvPr>
          <p:cNvSpPr/>
          <p:nvPr/>
        </p:nvSpPr>
        <p:spPr>
          <a:xfrm>
            <a:off x="4731713" y="11156570"/>
            <a:ext cx="401637" cy="138390"/>
          </a:xfrm>
          <a:prstGeom prst="rect">
            <a:avLst/>
          </a:prstGeom>
          <a:solidFill>
            <a:srgbClr val="D41E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rgbClr val="E7E7E7"/>
                </a:solidFill>
              </a:rPr>
              <a:t>Calories</a:t>
            </a:r>
          </a:p>
          <a:p>
            <a:pPr algn="ctr"/>
            <a:r>
              <a:rPr lang="en-US" sz="500" dirty="0">
                <a:solidFill>
                  <a:srgbClr val="E7E7E7"/>
                </a:solidFill>
              </a:rPr>
              <a:t>86</a:t>
            </a:r>
          </a:p>
        </p:txBody>
      </p:sp>
      <p:sp>
        <p:nvSpPr>
          <p:cNvPr id="160" name="Rectangle: Rounded Corners 159">
            <a:extLst>
              <a:ext uri="{FF2B5EF4-FFF2-40B4-BE49-F238E27FC236}">
                <a16:creationId xmlns:a16="http://schemas.microsoft.com/office/drawing/2014/main" id="{928EEEFC-323F-4A27-A180-CE07D48FD271}"/>
              </a:ext>
            </a:extLst>
          </p:cNvPr>
          <p:cNvSpPr/>
          <p:nvPr/>
        </p:nvSpPr>
        <p:spPr>
          <a:xfrm>
            <a:off x="1695551" y="11155384"/>
            <a:ext cx="328612" cy="138390"/>
          </a:xfrm>
          <a:prstGeom prst="roundRect">
            <a:avLst/>
          </a:prstGeom>
          <a:solidFill>
            <a:srgbClr val="E7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b="1" dirty="0">
                <a:solidFill>
                  <a:srgbClr val="353535"/>
                </a:solidFill>
              </a:rPr>
              <a:t>x3</a:t>
            </a:r>
          </a:p>
        </p:txBody>
      </p:sp>
      <p:sp>
        <p:nvSpPr>
          <p:cNvPr id="163" name="Rectangle 162">
            <a:extLst>
              <a:ext uri="{FF2B5EF4-FFF2-40B4-BE49-F238E27FC236}">
                <a16:creationId xmlns:a16="http://schemas.microsoft.com/office/drawing/2014/main" id="{3A66192A-868D-4B8D-A7C7-94FA3C2663CE}"/>
              </a:ext>
            </a:extLst>
          </p:cNvPr>
          <p:cNvSpPr/>
          <p:nvPr/>
        </p:nvSpPr>
        <p:spPr>
          <a:xfrm>
            <a:off x="1638299" y="11404542"/>
            <a:ext cx="3835397" cy="231876"/>
          </a:xfrm>
          <a:prstGeom prst="rect">
            <a:avLst/>
          </a:prstGeom>
          <a:solidFill>
            <a:srgbClr val="D41E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050" dirty="0">
                <a:solidFill>
                  <a:srgbClr val="E7E7E7"/>
                </a:solidFill>
              </a:rPr>
              <a:t>                 </a:t>
            </a:r>
            <a:r>
              <a:rPr lang="en-US" sz="900" b="1" dirty="0">
                <a:solidFill>
                  <a:srgbClr val="E7E7E7"/>
                </a:solidFill>
              </a:rPr>
              <a:t>Shredded Cheese</a:t>
            </a:r>
            <a:endParaRPr lang="en-US" sz="1050" b="1" dirty="0">
              <a:solidFill>
                <a:srgbClr val="E7E7E7"/>
              </a:solidFill>
            </a:endParaRPr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AF542649-6698-40C5-9BF9-423CFD06004C}"/>
              </a:ext>
            </a:extLst>
          </p:cNvPr>
          <p:cNvSpPr/>
          <p:nvPr/>
        </p:nvSpPr>
        <p:spPr>
          <a:xfrm>
            <a:off x="3300413" y="11450166"/>
            <a:ext cx="401637" cy="138390"/>
          </a:xfrm>
          <a:prstGeom prst="rect">
            <a:avLst/>
          </a:prstGeom>
          <a:solidFill>
            <a:srgbClr val="D41E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rgbClr val="E7E7E7"/>
                </a:solidFill>
              </a:rPr>
              <a:t>Fat</a:t>
            </a:r>
          </a:p>
          <a:p>
            <a:pPr algn="ctr"/>
            <a:r>
              <a:rPr lang="en-US" sz="500" dirty="0">
                <a:solidFill>
                  <a:srgbClr val="E7E7E7"/>
                </a:solidFill>
              </a:rPr>
              <a:t>5.6g</a:t>
            </a:r>
          </a:p>
        </p:txBody>
      </p:sp>
      <p:sp>
        <p:nvSpPr>
          <p:cNvPr id="165" name="Rectangle 164">
            <a:extLst>
              <a:ext uri="{FF2B5EF4-FFF2-40B4-BE49-F238E27FC236}">
                <a16:creationId xmlns:a16="http://schemas.microsoft.com/office/drawing/2014/main" id="{B019EC9A-D978-446C-90AA-EA4D170AB971}"/>
              </a:ext>
            </a:extLst>
          </p:cNvPr>
          <p:cNvSpPr/>
          <p:nvPr/>
        </p:nvSpPr>
        <p:spPr>
          <a:xfrm>
            <a:off x="3777513" y="11450166"/>
            <a:ext cx="401637" cy="138390"/>
          </a:xfrm>
          <a:prstGeom prst="rect">
            <a:avLst/>
          </a:prstGeom>
          <a:solidFill>
            <a:srgbClr val="D41E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rgbClr val="E7E7E7"/>
                </a:solidFill>
              </a:rPr>
              <a:t>Carbs</a:t>
            </a:r>
          </a:p>
          <a:p>
            <a:pPr algn="ctr"/>
            <a:r>
              <a:rPr lang="en-US" sz="500" dirty="0">
                <a:solidFill>
                  <a:srgbClr val="E7E7E7"/>
                </a:solidFill>
              </a:rPr>
              <a:t>1.2g</a:t>
            </a:r>
          </a:p>
        </p:txBody>
      </p:sp>
      <p:sp>
        <p:nvSpPr>
          <p:cNvPr id="166" name="Rectangle 165">
            <a:extLst>
              <a:ext uri="{FF2B5EF4-FFF2-40B4-BE49-F238E27FC236}">
                <a16:creationId xmlns:a16="http://schemas.microsoft.com/office/drawing/2014/main" id="{D9101665-D07C-44CE-84AC-F034E059212B}"/>
              </a:ext>
            </a:extLst>
          </p:cNvPr>
          <p:cNvSpPr/>
          <p:nvPr/>
        </p:nvSpPr>
        <p:spPr>
          <a:xfrm>
            <a:off x="4254613" y="11450166"/>
            <a:ext cx="401637" cy="138390"/>
          </a:xfrm>
          <a:prstGeom prst="rect">
            <a:avLst/>
          </a:prstGeom>
          <a:solidFill>
            <a:srgbClr val="D41E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rgbClr val="E7E7E7"/>
                </a:solidFill>
              </a:rPr>
              <a:t>Protein</a:t>
            </a:r>
          </a:p>
          <a:p>
            <a:pPr algn="ctr"/>
            <a:r>
              <a:rPr lang="en-US" sz="500" dirty="0">
                <a:solidFill>
                  <a:srgbClr val="E7E7E7"/>
                </a:solidFill>
              </a:rPr>
              <a:t>3.6g</a:t>
            </a:r>
          </a:p>
        </p:txBody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id="{D4C6C366-DC3E-45B8-B4AB-F38F501DE9B9}"/>
              </a:ext>
            </a:extLst>
          </p:cNvPr>
          <p:cNvSpPr/>
          <p:nvPr/>
        </p:nvSpPr>
        <p:spPr>
          <a:xfrm>
            <a:off x="4731713" y="11453588"/>
            <a:ext cx="401637" cy="138390"/>
          </a:xfrm>
          <a:prstGeom prst="rect">
            <a:avLst/>
          </a:prstGeom>
          <a:solidFill>
            <a:srgbClr val="D41E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rgbClr val="E7E7E7"/>
                </a:solidFill>
              </a:rPr>
              <a:t>Calories</a:t>
            </a:r>
          </a:p>
          <a:p>
            <a:pPr algn="ctr"/>
            <a:r>
              <a:rPr lang="en-US" sz="500" dirty="0">
                <a:solidFill>
                  <a:srgbClr val="E7E7E7"/>
                </a:solidFill>
              </a:rPr>
              <a:t>86</a:t>
            </a:r>
          </a:p>
        </p:txBody>
      </p:sp>
      <p:sp>
        <p:nvSpPr>
          <p:cNvPr id="168" name="Rectangle: Rounded Corners 167">
            <a:extLst>
              <a:ext uri="{FF2B5EF4-FFF2-40B4-BE49-F238E27FC236}">
                <a16:creationId xmlns:a16="http://schemas.microsoft.com/office/drawing/2014/main" id="{8B763E84-AA45-467F-9464-65F9502EB99E}"/>
              </a:ext>
            </a:extLst>
          </p:cNvPr>
          <p:cNvSpPr/>
          <p:nvPr/>
        </p:nvSpPr>
        <p:spPr>
          <a:xfrm>
            <a:off x="1695551" y="11452402"/>
            <a:ext cx="328612" cy="138390"/>
          </a:xfrm>
          <a:prstGeom prst="roundRect">
            <a:avLst/>
          </a:prstGeom>
          <a:solidFill>
            <a:srgbClr val="E7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b="1" dirty="0">
                <a:solidFill>
                  <a:srgbClr val="353535"/>
                </a:solidFill>
              </a:rPr>
              <a:t>56g</a:t>
            </a:r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4F337313-96BB-4EB8-8D54-5CFFA17846F1}"/>
              </a:ext>
            </a:extLst>
          </p:cNvPr>
          <p:cNvSpPr/>
          <p:nvPr/>
        </p:nvSpPr>
        <p:spPr>
          <a:xfrm>
            <a:off x="1219165" y="11701436"/>
            <a:ext cx="4254531" cy="231876"/>
          </a:xfrm>
          <a:prstGeom prst="rect">
            <a:avLst/>
          </a:prstGeom>
          <a:solidFill>
            <a:srgbClr val="D41E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050" dirty="0">
                <a:solidFill>
                  <a:srgbClr val="E7E7E7"/>
                </a:solidFill>
              </a:rPr>
              <a:t>                 </a:t>
            </a:r>
            <a:r>
              <a:rPr lang="en-US" sz="900" b="1" dirty="0">
                <a:solidFill>
                  <a:srgbClr val="E7E7E7"/>
                </a:solidFill>
              </a:rPr>
              <a:t>Cheese Stick</a:t>
            </a:r>
            <a:endParaRPr lang="en-US" sz="1050" b="1" dirty="0">
              <a:solidFill>
                <a:srgbClr val="E7E7E7"/>
              </a:solidFill>
            </a:endParaRPr>
          </a:p>
        </p:txBody>
      </p:sp>
      <p:sp>
        <p:nvSpPr>
          <p:cNvPr id="171" name="Rectangle 170">
            <a:extLst>
              <a:ext uri="{FF2B5EF4-FFF2-40B4-BE49-F238E27FC236}">
                <a16:creationId xmlns:a16="http://schemas.microsoft.com/office/drawing/2014/main" id="{F597A5FA-0CE1-477E-926F-61AF8E49FF3A}"/>
              </a:ext>
            </a:extLst>
          </p:cNvPr>
          <p:cNvSpPr/>
          <p:nvPr/>
        </p:nvSpPr>
        <p:spPr>
          <a:xfrm>
            <a:off x="3302065" y="11751855"/>
            <a:ext cx="401637" cy="138390"/>
          </a:xfrm>
          <a:prstGeom prst="rect">
            <a:avLst/>
          </a:prstGeom>
          <a:solidFill>
            <a:srgbClr val="D41E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rgbClr val="E7E7E7"/>
                </a:solidFill>
              </a:rPr>
              <a:t>Fat</a:t>
            </a:r>
          </a:p>
          <a:p>
            <a:pPr algn="ctr"/>
            <a:r>
              <a:rPr lang="en-US" sz="500" dirty="0">
                <a:solidFill>
                  <a:srgbClr val="E7E7E7"/>
                </a:solidFill>
              </a:rPr>
              <a:t>5.6g</a:t>
            </a:r>
          </a:p>
        </p:txBody>
      </p:sp>
      <p:sp>
        <p:nvSpPr>
          <p:cNvPr id="172" name="Rectangle 171">
            <a:extLst>
              <a:ext uri="{FF2B5EF4-FFF2-40B4-BE49-F238E27FC236}">
                <a16:creationId xmlns:a16="http://schemas.microsoft.com/office/drawing/2014/main" id="{324D6FC4-3F9B-4C51-A776-4A9B00304384}"/>
              </a:ext>
            </a:extLst>
          </p:cNvPr>
          <p:cNvSpPr/>
          <p:nvPr/>
        </p:nvSpPr>
        <p:spPr>
          <a:xfrm>
            <a:off x="3779165" y="11751855"/>
            <a:ext cx="401637" cy="138390"/>
          </a:xfrm>
          <a:prstGeom prst="rect">
            <a:avLst/>
          </a:prstGeom>
          <a:solidFill>
            <a:srgbClr val="D41E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rgbClr val="E7E7E7"/>
                </a:solidFill>
              </a:rPr>
              <a:t>Carbs</a:t>
            </a:r>
          </a:p>
          <a:p>
            <a:pPr algn="ctr"/>
            <a:r>
              <a:rPr lang="en-US" sz="500" dirty="0">
                <a:solidFill>
                  <a:srgbClr val="E7E7E7"/>
                </a:solidFill>
              </a:rPr>
              <a:t>1.2g</a:t>
            </a:r>
          </a:p>
        </p:txBody>
      </p:sp>
      <p:sp>
        <p:nvSpPr>
          <p:cNvPr id="173" name="Rectangle 172">
            <a:extLst>
              <a:ext uri="{FF2B5EF4-FFF2-40B4-BE49-F238E27FC236}">
                <a16:creationId xmlns:a16="http://schemas.microsoft.com/office/drawing/2014/main" id="{109AD0F9-A444-40CA-9820-35FCE3863B65}"/>
              </a:ext>
            </a:extLst>
          </p:cNvPr>
          <p:cNvSpPr/>
          <p:nvPr/>
        </p:nvSpPr>
        <p:spPr>
          <a:xfrm>
            <a:off x="4256265" y="11751855"/>
            <a:ext cx="401637" cy="138390"/>
          </a:xfrm>
          <a:prstGeom prst="rect">
            <a:avLst/>
          </a:prstGeom>
          <a:solidFill>
            <a:srgbClr val="D41E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rgbClr val="E7E7E7"/>
                </a:solidFill>
              </a:rPr>
              <a:t>Protein</a:t>
            </a:r>
          </a:p>
          <a:p>
            <a:pPr algn="ctr"/>
            <a:r>
              <a:rPr lang="en-US" sz="500" dirty="0">
                <a:solidFill>
                  <a:srgbClr val="E7E7E7"/>
                </a:solidFill>
              </a:rPr>
              <a:t>3.6g</a:t>
            </a:r>
          </a:p>
        </p:txBody>
      </p:sp>
      <p:sp>
        <p:nvSpPr>
          <p:cNvPr id="174" name="Rectangle 173">
            <a:extLst>
              <a:ext uri="{FF2B5EF4-FFF2-40B4-BE49-F238E27FC236}">
                <a16:creationId xmlns:a16="http://schemas.microsoft.com/office/drawing/2014/main" id="{E925BA6F-CC4D-4E92-AFE6-24842D33727C}"/>
              </a:ext>
            </a:extLst>
          </p:cNvPr>
          <p:cNvSpPr/>
          <p:nvPr/>
        </p:nvSpPr>
        <p:spPr>
          <a:xfrm>
            <a:off x="4733365" y="11755277"/>
            <a:ext cx="401637" cy="138390"/>
          </a:xfrm>
          <a:prstGeom prst="rect">
            <a:avLst/>
          </a:prstGeom>
          <a:solidFill>
            <a:srgbClr val="D41E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rgbClr val="E7E7E7"/>
                </a:solidFill>
              </a:rPr>
              <a:t>Calories</a:t>
            </a:r>
          </a:p>
          <a:p>
            <a:pPr algn="ctr"/>
            <a:r>
              <a:rPr lang="en-US" sz="500" dirty="0">
                <a:solidFill>
                  <a:srgbClr val="E7E7E7"/>
                </a:solidFill>
              </a:rPr>
              <a:t>86</a:t>
            </a:r>
          </a:p>
        </p:txBody>
      </p:sp>
      <p:sp>
        <p:nvSpPr>
          <p:cNvPr id="175" name="Rectangle: Rounded Corners 174">
            <a:extLst>
              <a:ext uri="{FF2B5EF4-FFF2-40B4-BE49-F238E27FC236}">
                <a16:creationId xmlns:a16="http://schemas.microsoft.com/office/drawing/2014/main" id="{219E8DFC-8E6B-4B79-B2C4-BFE01F080A2E}"/>
              </a:ext>
            </a:extLst>
          </p:cNvPr>
          <p:cNvSpPr/>
          <p:nvPr/>
        </p:nvSpPr>
        <p:spPr>
          <a:xfrm>
            <a:off x="1276416" y="11755647"/>
            <a:ext cx="328612" cy="138390"/>
          </a:xfrm>
          <a:prstGeom prst="roundRect">
            <a:avLst/>
          </a:prstGeom>
          <a:solidFill>
            <a:srgbClr val="E7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b="1" dirty="0">
                <a:solidFill>
                  <a:srgbClr val="353535"/>
                </a:solidFill>
              </a:rPr>
              <a:t>x1</a:t>
            </a:r>
          </a:p>
        </p:txBody>
      </p:sp>
      <p:sp>
        <p:nvSpPr>
          <p:cNvPr id="177" name="Rectangle 176">
            <a:extLst>
              <a:ext uri="{FF2B5EF4-FFF2-40B4-BE49-F238E27FC236}">
                <a16:creationId xmlns:a16="http://schemas.microsoft.com/office/drawing/2014/main" id="{A3D7AB08-4FBC-4573-B3BC-F988C7089561}"/>
              </a:ext>
            </a:extLst>
          </p:cNvPr>
          <p:cNvSpPr/>
          <p:nvPr/>
        </p:nvSpPr>
        <p:spPr>
          <a:xfrm>
            <a:off x="1219164" y="11998330"/>
            <a:ext cx="4254531" cy="231876"/>
          </a:xfrm>
          <a:prstGeom prst="rect">
            <a:avLst/>
          </a:prstGeom>
          <a:solidFill>
            <a:srgbClr val="D41E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050" dirty="0">
                <a:solidFill>
                  <a:srgbClr val="E7E7E7"/>
                </a:solidFill>
              </a:rPr>
              <a:t>                 </a:t>
            </a:r>
            <a:r>
              <a:rPr lang="en-US" sz="900" b="1" dirty="0">
                <a:solidFill>
                  <a:srgbClr val="E7E7E7"/>
                </a:solidFill>
              </a:rPr>
              <a:t>Almonds</a:t>
            </a:r>
            <a:endParaRPr lang="en-US" sz="1050" b="1" dirty="0">
              <a:solidFill>
                <a:srgbClr val="E7E7E7"/>
              </a:solidFill>
            </a:endParaRPr>
          </a:p>
        </p:txBody>
      </p:sp>
      <p:sp>
        <p:nvSpPr>
          <p:cNvPr id="178" name="Rectangle 177">
            <a:extLst>
              <a:ext uri="{FF2B5EF4-FFF2-40B4-BE49-F238E27FC236}">
                <a16:creationId xmlns:a16="http://schemas.microsoft.com/office/drawing/2014/main" id="{E9CD9997-D811-444C-A661-1192B90DBE23}"/>
              </a:ext>
            </a:extLst>
          </p:cNvPr>
          <p:cNvSpPr/>
          <p:nvPr/>
        </p:nvSpPr>
        <p:spPr>
          <a:xfrm>
            <a:off x="3302064" y="12048749"/>
            <a:ext cx="401637" cy="138390"/>
          </a:xfrm>
          <a:prstGeom prst="rect">
            <a:avLst/>
          </a:prstGeom>
          <a:solidFill>
            <a:srgbClr val="D41E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rgbClr val="E7E7E7"/>
                </a:solidFill>
              </a:rPr>
              <a:t>Fat</a:t>
            </a:r>
          </a:p>
          <a:p>
            <a:pPr algn="ctr"/>
            <a:r>
              <a:rPr lang="en-US" sz="500" dirty="0">
                <a:solidFill>
                  <a:srgbClr val="E7E7E7"/>
                </a:solidFill>
              </a:rPr>
              <a:t>5.6g</a:t>
            </a:r>
          </a:p>
        </p:txBody>
      </p:sp>
      <p:sp>
        <p:nvSpPr>
          <p:cNvPr id="179" name="Rectangle 178">
            <a:extLst>
              <a:ext uri="{FF2B5EF4-FFF2-40B4-BE49-F238E27FC236}">
                <a16:creationId xmlns:a16="http://schemas.microsoft.com/office/drawing/2014/main" id="{4995557B-CBBE-44AB-B0A5-1C669353A06E}"/>
              </a:ext>
            </a:extLst>
          </p:cNvPr>
          <p:cNvSpPr/>
          <p:nvPr/>
        </p:nvSpPr>
        <p:spPr>
          <a:xfrm>
            <a:off x="3779164" y="12048749"/>
            <a:ext cx="401637" cy="138390"/>
          </a:xfrm>
          <a:prstGeom prst="rect">
            <a:avLst/>
          </a:prstGeom>
          <a:solidFill>
            <a:srgbClr val="D41E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rgbClr val="E7E7E7"/>
                </a:solidFill>
              </a:rPr>
              <a:t>Carbs</a:t>
            </a:r>
          </a:p>
          <a:p>
            <a:pPr algn="ctr"/>
            <a:r>
              <a:rPr lang="en-US" sz="500" dirty="0">
                <a:solidFill>
                  <a:srgbClr val="E7E7E7"/>
                </a:solidFill>
              </a:rPr>
              <a:t>1.2g</a:t>
            </a:r>
          </a:p>
        </p:txBody>
      </p:sp>
      <p:sp>
        <p:nvSpPr>
          <p:cNvPr id="180" name="Rectangle 179">
            <a:extLst>
              <a:ext uri="{FF2B5EF4-FFF2-40B4-BE49-F238E27FC236}">
                <a16:creationId xmlns:a16="http://schemas.microsoft.com/office/drawing/2014/main" id="{789400AD-3515-4764-B204-E540FC974B95}"/>
              </a:ext>
            </a:extLst>
          </p:cNvPr>
          <p:cNvSpPr/>
          <p:nvPr/>
        </p:nvSpPr>
        <p:spPr>
          <a:xfrm>
            <a:off x="4256264" y="12048749"/>
            <a:ext cx="401637" cy="138390"/>
          </a:xfrm>
          <a:prstGeom prst="rect">
            <a:avLst/>
          </a:prstGeom>
          <a:solidFill>
            <a:srgbClr val="D41E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rgbClr val="E7E7E7"/>
                </a:solidFill>
              </a:rPr>
              <a:t>Protein</a:t>
            </a:r>
          </a:p>
          <a:p>
            <a:pPr algn="ctr"/>
            <a:r>
              <a:rPr lang="en-US" sz="500" dirty="0">
                <a:solidFill>
                  <a:srgbClr val="E7E7E7"/>
                </a:solidFill>
              </a:rPr>
              <a:t>3.6g</a:t>
            </a:r>
          </a:p>
        </p:txBody>
      </p:sp>
      <p:sp>
        <p:nvSpPr>
          <p:cNvPr id="181" name="Rectangle 180">
            <a:extLst>
              <a:ext uri="{FF2B5EF4-FFF2-40B4-BE49-F238E27FC236}">
                <a16:creationId xmlns:a16="http://schemas.microsoft.com/office/drawing/2014/main" id="{0BCB3352-1A0D-4774-B5F1-04CD5DCF9C65}"/>
              </a:ext>
            </a:extLst>
          </p:cNvPr>
          <p:cNvSpPr/>
          <p:nvPr/>
        </p:nvSpPr>
        <p:spPr>
          <a:xfrm>
            <a:off x="4733364" y="12052171"/>
            <a:ext cx="401637" cy="138390"/>
          </a:xfrm>
          <a:prstGeom prst="rect">
            <a:avLst/>
          </a:prstGeom>
          <a:solidFill>
            <a:srgbClr val="D41E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rgbClr val="E7E7E7"/>
                </a:solidFill>
              </a:rPr>
              <a:t>Calories</a:t>
            </a:r>
          </a:p>
          <a:p>
            <a:pPr algn="ctr"/>
            <a:r>
              <a:rPr lang="en-US" sz="500" dirty="0">
                <a:solidFill>
                  <a:srgbClr val="E7E7E7"/>
                </a:solidFill>
              </a:rPr>
              <a:t>86</a:t>
            </a:r>
          </a:p>
        </p:txBody>
      </p:sp>
      <p:sp>
        <p:nvSpPr>
          <p:cNvPr id="182" name="Rectangle: Rounded Corners 181">
            <a:extLst>
              <a:ext uri="{FF2B5EF4-FFF2-40B4-BE49-F238E27FC236}">
                <a16:creationId xmlns:a16="http://schemas.microsoft.com/office/drawing/2014/main" id="{532C3055-4FA3-42FE-9BD2-09BFC2EF773B}"/>
              </a:ext>
            </a:extLst>
          </p:cNvPr>
          <p:cNvSpPr/>
          <p:nvPr/>
        </p:nvSpPr>
        <p:spPr>
          <a:xfrm>
            <a:off x="1276415" y="12052541"/>
            <a:ext cx="328612" cy="138390"/>
          </a:xfrm>
          <a:prstGeom prst="roundRect">
            <a:avLst/>
          </a:prstGeom>
          <a:solidFill>
            <a:srgbClr val="E7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b="1" dirty="0">
                <a:solidFill>
                  <a:srgbClr val="353535"/>
                </a:solidFill>
              </a:rPr>
              <a:t>56g</a:t>
            </a:r>
          </a:p>
        </p:txBody>
      </p: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2DC5F021-60A7-446C-94B2-2ED9588580A6}"/>
              </a:ext>
            </a:extLst>
          </p:cNvPr>
          <p:cNvGrpSpPr/>
          <p:nvPr/>
        </p:nvGrpSpPr>
        <p:grpSpPr>
          <a:xfrm>
            <a:off x="1219163" y="13308263"/>
            <a:ext cx="4254531" cy="231876"/>
            <a:chOff x="1219168" y="7944995"/>
            <a:chExt cx="4254531" cy="231876"/>
          </a:xfrm>
        </p:grpSpPr>
        <p:sp>
          <p:nvSpPr>
            <p:cNvPr id="185" name="Rectangle 184">
              <a:extLst>
                <a:ext uri="{FF2B5EF4-FFF2-40B4-BE49-F238E27FC236}">
                  <a16:creationId xmlns:a16="http://schemas.microsoft.com/office/drawing/2014/main" id="{22712ED7-A849-482E-A6DD-B737C5BE0EAE}"/>
                </a:ext>
              </a:extLst>
            </p:cNvPr>
            <p:cNvSpPr/>
            <p:nvPr/>
          </p:nvSpPr>
          <p:spPr>
            <a:xfrm>
              <a:off x="1219168" y="7944995"/>
              <a:ext cx="4254531" cy="231876"/>
            </a:xfrm>
            <a:prstGeom prst="rect">
              <a:avLst/>
            </a:prstGeom>
            <a:solidFill>
              <a:srgbClr val="E7E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1050" dirty="0">
                  <a:solidFill>
                    <a:srgbClr val="353535"/>
                  </a:solidFill>
                </a:rPr>
                <a:t>                 </a:t>
              </a:r>
              <a:r>
                <a:rPr lang="en-US" sz="900" b="1" dirty="0">
                  <a:solidFill>
                    <a:srgbClr val="353535"/>
                  </a:solidFill>
                </a:rPr>
                <a:t>Buffalo Casserole</a:t>
              </a:r>
              <a:endParaRPr lang="en-US" sz="1050" b="1" dirty="0">
                <a:solidFill>
                  <a:srgbClr val="353535"/>
                </a:solidFill>
              </a:endParaRPr>
            </a:p>
          </p:txBody>
        </p:sp>
        <p:sp>
          <p:nvSpPr>
            <p:cNvPr id="186" name="Rectangle 185">
              <a:extLst>
                <a:ext uri="{FF2B5EF4-FFF2-40B4-BE49-F238E27FC236}">
                  <a16:creationId xmlns:a16="http://schemas.microsoft.com/office/drawing/2014/main" id="{EF3A2567-FD03-4D17-9D31-C2945BF8A647}"/>
                </a:ext>
              </a:extLst>
            </p:cNvPr>
            <p:cNvSpPr/>
            <p:nvPr/>
          </p:nvSpPr>
          <p:spPr>
            <a:xfrm>
              <a:off x="3300413" y="7990790"/>
              <a:ext cx="401637" cy="13839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Fat</a:t>
              </a:r>
            </a:p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5.6g</a:t>
              </a:r>
            </a:p>
          </p:txBody>
        </p:sp>
        <p:sp>
          <p:nvSpPr>
            <p:cNvPr id="187" name="Rectangle 186">
              <a:extLst>
                <a:ext uri="{FF2B5EF4-FFF2-40B4-BE49-F238E27FC236}">
                  <a16:creationId xmlns:a16="http://schemas.microsoft.com/office/drawing/2014/main" id="{F1B6041D-920B-452C-85CF-63C86FE3E725}"/>
                </a:ext>
              </a:extLst>
            </p:cNvPr>
            <p:cNvSpPr/>
            <p:nvPr/>
          </p:nvSpPr>
          <p:spPr>
            <a:xfrm>
              <a:off x="3777513" y="7990790"/>
              <a:ext cx="401637" cy="13839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Carbs</a:t>
              </a:r>
            </a:p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1.2g</a:t>
              </a:r>
            </a:p>
          </p:txBody>
        </p:sp>
        <p:sp>
          <p:nvSpPr>
            <p:cNvPr id="188" name="Rectangle 187">
              <a:extLst>
                <a:ext uri="{FF2B5EF4-FFF2-40B4-BE49-F238E27FC236}">
                  <a16:creationId xmlns:a16="http://schemas.microsoft.com/office/drawing/2014/main" id="{68356F76-9163-4240-B95D-E2066A89D52B}"/>
                </a:ext>
              </a:extLst>
            </p:cNvPr>
            <p:cNvSpPr/>
            <p:nvPr/>
          </p:nvSpPr>
          <p:spPr>
            <a:xfrm>
              <a:off x="4254613" y="7990790"/>
              <a:ext cx="401637" cy="13839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Protein</a:t>
              </a:r>
            </a:p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3.6g</a:t>
              </a:r>
            </a:p>
          </p:txBody>
        </p:sp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A6FAEC0C-91A7-45E2-9D6E-1AEF78E43CCB}"/>
                </a:ext>
              </a:extLst>
            </p:cNvPr>
            <p:cNvSpPr/>
            <p:nvPr/>
          </p:nvSpPr>
          <p:spPr>
            <a:xfrm>
              <a:off x="4731713" y="7994212"/>
              <a:ext cx="401637" cy="13839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Calories</a:t>
              </a:r>
            </a:p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86</a:t>
              </a:r>
            </a:p>
          </p:txBody>
        </p:sp>
        <p:sp>
          <p:nvSpPr>
            <p:cNvPr id="190" name="Rectangle: Rounded Corners 189">
              <a:extLst>
                <a:ext uri="{FF2B5EF4-FFF2-40B4-BE49-F238E27FC236}">
                  <a16:creationId xmlns:a16="http://schemas.microsoft.com/office/drawing/2014/main" id="{4D319299-047B-441D-9BEA-6348471B91F7}"/>
                </a:ext>
              </a:extLst>
            </p:cNvPr>
            <p:cNvSpPr/>
            <p:nvPr/>
          </p:nvSpPr>
          <p:spPr>
            <a:xfrm>
              <a:off x="1274764" y="7994582"/>
              <a:ext cx="328612" cy="138390"/>
            </a:xfrm>
            <a:prstGeom prst="roundRect">
              <a:avLst>
                <a:gd name="adj" fmla="val 9784"/>
              </a:avLst>
            </a:prstGeom>
            <a:solidFill>
              <a:srgbClr val="3535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b="1" dirty="0">
                  <a:solidFill>
                    <a:srgbClr val="FFFFFF"/>
                  </a:solidFill>
                </a:rPr>
                <a:t>86g</a:t>
              </a:r>
            </a:p>
          </p:txBody>
        </p:sp>
      </p:grpSp>
      <p:sp>
        <p:nvSpPr>
          <p:cNvPr id="194" name="Rectangle 193">
            <a:extLst>
              <a:ext uri="{FF2B5EF4-FFF2-40B4-BE49-F238E27FC236}">
                <a16:creationId xmlns:a16="http://schemas.microsoft.com/office/drawing/2014/main" id="{F12E4C2B-E45B-4866-9142-F836A1D8F0FE}"/>
              </a:ext>
            </a:extLst>
          </p:cNvPr>
          <p:cNvSpPr/>
          <p:nvPr/>
        </p:nvSpPr>
        <p:spPr>
          <a:xfrm>
            <a:off x="1638299" y="13599795"/>
            <a:ext cx="3835397" cy="231876"/>
          </a:xfrm>
          <a:prstGeom prst="rect">
            <a:avLst/>
          </a:prstGeom>
          <a:solidFill>
            <a:srgbClr val="E7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050" dirty="0">
                <a:solidFill>
                  <a:srgbClr val="353535"/>
                </a:solidFill>
              </a:rPr>
              <a:t>                 </a:t>
            </a:r>
            <a:r>
              <a:rPr lang="en-US" sz="900" b="1" dirty="0">
                <a:solidFill>
                  <a:srgbClr val="353535"/>
                </a:solidFill>
              </a:rPr>
              <a:t>Buffalo Sauce</a:t>
            </a:r>
            <a:endParaRPr lang="en-US" sz="1050" b="1" dirty="0">
              <a:solidFill>
                <a:srgbClr val="353535"/>
              </a:solidFill>
            </a:endParaRPr>
          </a:p>
        </p:txBody>
      </p:sp>
      <p:sp>
        <p:nvSpPr>
          <p:cNvPr id="195" name="Rectangle 194">
            <a:extLst>
              <a:ext uri="{FF2B5EF4-FFF2-40B4-BE49-F238E27FC236}">
                <a16:creationId xmlns:a16="http://schemas.microsoft.com/office/drawing/2014/main" id="{BC6C99F2-7143-4DAA-9F03-8F8E46474D4F}"/>
              </a:ext>
            </a:extLst>
          </p:cNvPr>
          <p:cNvSpPr/>
          <p:nvPr/>
        </p:nvSpPr>
        <p:spPr>
          <a:xfrm>
            <a:off x="3300413" y="13645419"/>
            <a:ext cx="401637" cy="138390"/>
          </a:xfrm>
          <a:prstGeom prst="rect">
            <a:avLst/>
          </a:prstGeom>
          <a:solidFill>
            <a:srgbClr val="E7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rgbClr val="353535"/>
                </a:solidFill>
              </a:rPr>
              <a:t>Fat</a:t>
            </a:r>
          </a:p>
          <a:p>
            <a:pPr algn="ctr"/>
            <a:r>
              <a:rPr lang="en-US" sz="500" dirty="0">
                <a:solidFill>
                  <a:srgbClr val="353535"/>
                </a:solidFill>
              </a:rPr>
              <a:t>5.6g</a:t>
            </a:r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D03B90A5-DF4F-4E77-B331-A03CAA4C6B13}"/>
              </a:ext>
            </a:extLst>
          </p:cNvPr>
          <p:cNvSpPr/>
          <p:nvPr/>
        </p:nvSpPr>
        <p:spPr>
          <a:xfrm>
            <a:off x="3777513" y="13645419"/>
            <a:ext cx="401637" cy="138390"/>
          </a:xfrm>
          <a:prstGeom prst="rect">
            <a:avLst/>
          </a:prstGeom>
          <a:solidFill>
            <a:srgbClr val="E7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rgbClr val="353535"/>
                </a:solidFill>
              </a:rPr>
              <a:t>Carbs</a:t>
            </a:r>
          </a:p>
          <a:p>
            <a:pPr algn="ctr"/>
            <a:r>
              <a:rPr lang="en-US" sz="500" dirty="0">
                <a:solidFill>
                  <a:srgbClr val="353535"/>
                </a:solidFill>
              </a:rPr>
              <a:t>1.2g</a:t>
            </a:r>
          </a:p>
        </p:txBody>
      </p:sp>
      <p:sp>
        <p:nvSpPr>
          <p:cNvPr id="197" name="Rectangle 196">
            <a:extLst>
              <a:ext uri="{FF2B5EF4-FFF2-40B4-BE49-F238E27FC236}">
                <a16:creationId xmlns:a16="http://schemas.microsoft.com/office/drawing/2014/main" id="{BA9BB43B-4AA2-483F-A0D0-A3617439BA41}"/>
              </a:ext>
            </a:extLst>
          </p:cNvPr>
          <p:cNvSpPr/>
          <p:nvPr/>
        </p:nvSpPr>
        <p:spPr>
          <a:xfrm>
            <a:off x="4254613" y="13645419"/>
            <a:ext cx="401637" cy="138390"/>
          </a:xfrm>
          <a:prstGeom prst="rect">
            <a:avLst/>
          </a:prstGeom>
          <a:solidFill>
            <a:srgbClr val="E7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rgbClr val="353535"/>
                </a:solidFill>
              </a:rPr>
              <a:t>Protein</a:t>
            </a:r>
          </a:p>
          <a:p>
            <a:pPr algn="ctr"/>
            <a:r>
              <a:rPr lang="en-US" sz="500" dirty="0">
                <a:solidFill>
                  <a:srgbClr val="353535"/>
                </a:solidFill>
              </a:rPr>
              <a:t>3.6g</a:t>
            </a:r>
          </a:p>
        </p:txBody>
      </p:sp>
      <p:sp>
        <p:nvSpPr>
          <p:cNvPr id="198" name="Rectangle 197">
            <a:extLst>
              <a:ext uri="{FF2B5EF4-FFF2-40B4-BE49-F238E27FC236}">
                <a16:creationId xmlns:a16="http://schemas.microsoft.com/office/drawing/2014/main" id="{69DBBA83-D0A2-4B4A-A3C9-2EC7E2AF61D7}"/>
              </a:ext>
            </a:extLst>
          </p:cNvPr>
          <p:cNvSpPr/>
          <p:nvPr/>
        </p:nvSpPr>
        <p:spPr>
          <a:xfrm>
            <a:off x="4731713" y="13648841"/>
            <a:ext cx="401637" cy="138390"/>
          </a:xfrm>
          <a:prstGeom prst="rect">
            <a:avLst/>
          </a:prstGeom>
          <a:solidFill>
            <a:srgbClr val="E7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rgbClr val="353535"/>
                </a:solidFill>
              </a:rPr>
              <a:t>Calories</a:t>
            </a:r>
          </a:p>
          <a:p>
            <a:pPr algn="ctr"/>
            <a:r>
              <a:rPr lang="en-US" sz="500" dirty="0">
                <a:solidFill>
                  <a:srgbClr val="353535"/>
                </a:solidFill>
              </a:rPr>
              <a:t>86</a:t>
            </a:r>
          </a:p>
        </p:txBody>
      </p:sp>
      <p:sp>
        <p:nvSpPr>
          <p:cNvPr id="199" name="Rectangle: Rounded Corners 198">
            <a:extLst>
              <a:ext uri="{FF2B5EF4-FFF2-40B4-BE49-F238E27FC236}">
                <a16:creationId xmlns:a16="http://schemas.microsoft.com/office/drawing/2014/main" id="{4E0C2AB1-83F2-4967-A3F8-6D95A98EB5B7}"/>
              </a:ext>
            </a:extLst>
          </p:cNvPr>
          <p:cNvSpPr/>
          <p:nvPr/>
        </p:nvSpPr>
        <p:spPr>
          <a:xfrm>
            <a:off x="1695551" y="13647655"/>
            <a:ext cx="328612" cy="138390"/>
          </a:xfrm>
          <a:prstGeom prst="roundRect">
            <a:avLst/>
          </a:prstGeom>
          <a:solidFill>
            <a:srgbClr val="3535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b="1" dirty="0">
                <a:solidFill>
                  <a:srgbClr val="E7E7E7"/>
                </a:solidFill>
              </a:rPr>
              <a:t>26g</a:t>
            </a:r>
          </a:p>
        </p:txBody>
      </p:sp>
      <p:sp>
        <p:nvSpPr>
          <p:cNvPr id="201" name="Rectangle 200">
            <a:extLst>
              <a:ext uri="{FF2B5EF4-FFF2-40B4-BE49-F238E27FC236}">
                <a16:creationId xmlns:a16="http://schemas.microsoft.com/office/drawing/2014/main" id="{C030DBC4-CB3A-458C-87BA-E06BF1FDB4EB}"/>
              </a:ext>
            </a:extLst>
          </p:cNvPr>
          <p:cNvSpPr/>
          <p:nvPr/>
        </p:nvSpPr>
        <p:spPr>
          <a:xfrm>
            <a:off x="1638297" y="13894482"/>
            <a:ext cx="3835397" cy="231876"/>
          </a:xfrm>
          <a:prstGeom prst="rect">
            <a:avLst/>
          </a:prstGeom>
          <a:solidFill>
            <a:srgbClr val="E7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050" dirty="0">
                <a:solidFill>
                  <a:srgbClr val="353535"/>
                </a:solidFill>
              </a:rPr>
              <a:t>                 </a:t>
            </a:r>
            <a:r>
              <a:rPr lang="en-US" sz="900" b="1" dirty="0">
                <a:solidFill>
                  <a:srgbClr val="353535"/>
                </a:solidFill>
              </a:rPr>
              <a:t>Chicken Breast</a:t>
            </a:r>
            <a:endParaRPr lang="en-US" sz="1050" b="1" dirty="0">
              <a:solidFill>
                <a:srgbClr val="353535"/>
              </a:solidFill>
            </a:endParaRPr>
          </a:p>
        </p:txBody>
      </p:sp>
      <p:sp>
        <p:nvSpPr>
          <p:cNvPr id="202" name="Rectangle 201">
            <a:extLst>
              <a:ext uri="{FF2B5EF4-FFF2-40B4-BE49-F238E27FC236}">
                <a16:creationId xmlns:a16="http://schemas.microsoft.com/office/drawing/2014/main" id="{DCEA9F58-94FC-43A7-AA0B-456687805642}"/>
              </a:ext>
            </a:extLst>
          </p:cNvPr>
          <p:cNvSpPr/>
          <p:nvPr/>
        </p:nvSpPr>
        <p:spPr>
          <a:xfrm>
            <a:off x="3300411" y="13940106"/>
            <a:ext cx="401637" cy="138390"/>
          </a:xfrm>
          <a:prstGeom prst="rect">
            <a:avLst/>
          </a:prstGeom>
          <a:solidFill>
            <a:srgbClr val="E7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rgbClr val="353535"/>
                </a:solidFill>
              </a:rPr>
              <a:t>Fat</a:t>
            </a:r>
          </a:p>
          <a:p>
            <a:pPr algn="ctr"/>
            <a:r>
              <a:rPr lang="en-US" sz="500" dirty="0">
                <a:solidFill>
                  <a:srgbClr val="353535"/>
                </a:solidFill>
              </a:rPr>
              <a:t>5.6g</a:t>
            </a:r>
          </a:p>
        </p:txBody>
      </p:sp>
      <p:sp>
        <p:nvSpPr>
          <p:cNvPr id="203" name="Rectangle 202">
            <a:extLst>
              <a:ext uri="{FF2B5EF4-FFF2-40B4-BE49-F238E27FC236}">
                <a16:creationId xmlns:a16="http://schemas.microsoft.com/office/drawing/2014/main" id="{E748E2F6-3A83-4C68-8922-A20BC89A3941}"/>
              </a:ext>
            </a:extLst>
          </p:cNvPr>
          <p:cNvSpPr/>
          <p:nvPr/>
        </p:nvSpPr>
        <p:spPr>
          <a:xfrm>
            <a:off x="3777511" y="13940106"/>
            <a:ext cx="401637" cy="138390"/>
          </a:xfrm>
          <a:prstGeom prst="rect">
            <a:avLst/>
          </a:prstGeom>
          <a:solidFill>
            <a:srgbClr val="E7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rgbClr val="353535"/>
                </a:solidFill>
              </a:rPr>
              <a:t>Carbs</a:t>
            </a:r>
          </a:p>
          <a:p>
            <a:pPr algn="ctr"/>
            <a:r>
              <a:rPr lang="en-US" sz="500" dirty="0">
                <a:solidFill>
                  <a:srgbClr val="353535"/>
                </a:solidFill>
              </a:rPr>
              <a:t>1.2g</a:t>
            </a:r>
          </a:p>
        </p:txBody>
      </p:sp>
      <p:sp>
        <p:nvSpPr>
          <p:cNvPr id="204" name="Rectangle 203">
            <a:extLst>
              <a:ext uri="{FF2B5EF4-FFF2-40B4-BE49-F238E27FC236}">
                <a16:creationId xmlns:a16="http://schemas.microsoft.com/office/drawing/2014/main" id="{BA830029-62BE-45DD-A55A-9218CF3516AF}"/>
              </a:ext>
            </a:extLst>
          </p:cNvPr>
          <p:cNvSpPr/>
          <p:nvPr/>
        </p:nvSpPr>
        <p:spPr>
          <a:xfrm>
            <a:off x="4254611" y="13940106"/>
            <a:ext cx="401637" cy="138390"/>
          </a:xfrm>
          <a:prstGeom prst="rect">
            <a:avLst/>
          </a:prstGeom>
          <a:solidFill>
            <a:srgbClr val="E7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rgbClr val="353535"/>
                </a:solidFill>
              </a:rPr>
              <a:t>Protein</a:t>
            </a:r>
          </a:p>
          <a:p>
            <a:pPr algn="ctr"/>
            <a:r>
              <a:rPr lang="en-US" sz="500" dirty="0">
                <a:solidFill>
                  <a:srgbClr val="353535"/>
                </a:solidFill>
              </a:rPr>
              <a:t>3.6g</a:t>
            </a:r>
          </a:p>
        </p:txBody>
      </p:sp>
      <p:sp>
        <p:nvSpPr>
          <p:cNvPr id="205" name="Rectangle 204">
            <a:extLst>
              <a:ext uri="{FF2B5EF4-FFF2-40B4-BE49-F238E27FC236}">
                <a16:creationId xmlns:a16="http://schemas.microsoft.com/office/drawing/2014/main" id="{ADDA573A-2CE8-43E3-A2AC-167803E26784}"/>
              </a:ext>
            </a:extLst>
          </p:cNvPr>
          <p:cNvSpPr/>
          <p:nvPr/>
        </p:nvSpPr>
        <p:spPr>
          <a:xfrm>
            <a:off x="4731711" y="13943528"/>
            <a:ext cx="401637" cy="138390"/>
          </a:xfrm>
          <a:prstGeom prst="rect">
            <a:avLst/>
          </a:prstGeom>
          <a:solidFill>
            <a:srgbClr val="E7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rgbClr val="353535"/>
                </a:solidFill>
              </a:rPr>
              <a:t>Calories</a:t>
            </a:r>
          </a:p>
          <a:p>
            <a:pPr algn="ctr"/>
            <a:r>
              <a:rPr lang="en-US" sz="500" dirty="0">
                <a:solidFill>
                  <a:srgbClr val="353535"/>
                </a:solidFill>
              </a:rPr>
              <a:t>86</a:t>
            </a:r>
          </a:p>
        </p:txBody>
      </p:sp>
      <p:sp>
        <p:nvSpPr>
          <p:cNvPr id="206" name="Rectangle: Rounded Corners 205">
            <a:extLst>
              <a:ext uri="{FF2B5EF4-FFF2-40B4-BE49-F238E27FC236}">
                <a16:creationId xmlns:a16="http://schemas.microsoft.com/office/drawing/2014/main" id="{F4E14F33-322D-40E2-A9F6-C73BA7666580}"/>
              </a:ext>
            </a:extLst>
          </p:cNvPr>
          <p:cNvSpPr/>
          <p:nvPr/>
        </p:nvSpPr>
        <p:spPr>
          <a:xfrm>
            <a:off x="1695549" y="13942342"/>
            <a:ext cx="328612" cy="138390"/>
          </a:xfrm>
          <a:prstGeom prst="roundRect">
            <a:avLst/>
          </a:prstGeom>
          <a:solidFill>
            <a:srgbClr val="3535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b="1" dirty="0">
                <a:solidFill>
                  <a:srgbClr val="E7E7E7"/>
                </a:solidFill>
              </a:rPr>
              <a:t>86g</a:t>
            </a:r>
          </a:p>
        </p:txBody>
      </p:sp>
      <p:sp>
        <p:nvSpPr>
          <p:cNvPr id="208" name="Rectangle 207">
            <a:extLst>
              <a:ext uri="{FF2B5EF4-FFF2-40B4-BE49-F238E27FC236}">
                <a16:creationId xmlns:a16="http://schemas.microsoft.com/office/drawing/2014/main" id="{67BED3CA-5A7F-4441-BD4F-52D28763FB7D}"/>
              </a:ext>
            </a:extLst>
          </p:cNvPr>
          <p:cNvSpPr/>
          <p:nvPr/>
        </p:nvSpPr>
        <p:spPr>
          <a:xfrm>
            <a:off x="1638297" y="14194202"/>
            <a:ext cx="3835397" cy="231876"/>
          </a:xfrm>
          <a:prstGeom prst="rect">
            <a:avLst/>
          </a:prstGeom>
          <a:solidFill>
            <a:srgbClr val="E7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050" dirty="0">
                <a:solidFill>
                  <a:srgbClr val="353535"/>
                </a:solidFill>
              </a:rPr>
              <a:t>                 </a:t>
            </a:r>
            <a:r>
              <a:rPr lang="en-US" sz="900" b="1" dirty="0">
                <a:solidFill>
                  <a:srgbClr val="353535"/>
                </a:solidFill>
              </a:rPr>
              <a:t>Salt</a:t>
            </a:r>
            <a:endParaRPr lang="en-US" sz="1050" b="1" dirty="0">
              <a:solidFill>
                <a:srgbClr val="353535"/>
              </a:solidFill>
            </a:endParaRPr>
          </a:p>
        </p:txBody>
      </p:sp>
      <p:sp>
        <p:nvSpPr>
          <p:cNvPr id="209" name="Rectangle 208">
            <a:extLst>
              <a:ext uri="{FF2B5EF4-FFF2-40B4-BE49-F238E27FC236}">
                <a16:creationId xmlns:a16="http://schemas.microsoft.com/office/drawing/2014/main" id="{E27DB869-B856-4B59-833B-54E705CF1CD9}"/>
              </a:ext>
            </a:extLst>
          </p:cNvPr>
          <p:cNvSpPr/>
          <p:nvPr/>
        </p:nvSpPr>
        <p:spPr>
          <a:xfrm>
            <a:off x="3300411" y="14239826"/>
            <a:ext cx="401637" cy="138390"/>
          </a:xfrm>
          <a:prstGeom prst="rect">
            <a:avLst/>
          </a:prstGeom>
          <a:solidFill>
            <a:srgbClr val="E7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rgbClr val="353535"/>
                </a:solidFill>
              </a:rPr>
              <a:t>Fat</a:t>
            </a:r>
          </a:p>
          <a:p>
            <a:pPr algn="ctr"/>
            <a:r>
              <a:rPr lang="en-US" sz="500" dirty="0">
                <a:solidFill>
                  <a:srgbClr val="353535"/>
                </a:solidFill>
              </a:rPr>
              <a:t>5.6g</a:t>
            </a:r>
          </a:p>
        </p:txBody>
      </p:sp>
      <p:sp>
        <p:nvSpPr>
          <p:cNvPr id="210" name="Rectangle 209">
            <a:extLst>
              <a:ext uri="{FF2B5EF4-FFF2-40B4-BE49-F238E27FC236}">
                <a16:creationId xmlns:a16="http://schemas.microsoft.com/office/drawing/2014/main" id="{DAF9B67D-B597-41A2-8AE9-0AEB731C6181}"/>
              </a:ext>
            </a:extLst>
          </p:cNvPr>
          <p:cNvSpPr/>
          <p:nvPr/>
        </p:nvSpPr>
        <p:spPr>
          <a:xfrm>
            <a:off x="3777511" y="14239826"/>
            <a:ext cx="401637" cy="138390"/>
          </a:xfrm>
          <a:prstGeom prst="rect">
            <a:avLst/>
          </a:prstGeom>
          <a:solidFill>
            <a:srgbClr val="E7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rgbClr val="353535"/>
                </a:solidFill>
              </a:rPr>
              <a:t>Carbs</a:t>
            </a:r>
          </a:p>
          <a:p>
            <a:pPr algn="ctr"/>
            <a:r>
              <a:rPr lang="en-US" sz="500" dirty="0">
                <a:solidFill>
                  <a:srgbClr val="353535"/>
                </a:solidFill>
              </a:rPr>
              <a:t>1.2g</a:t>
            </a:r>
          </a:p>
        </p:txBody>
      </p:sp>
      <p:sp>
        <p:nvSpPr>
          <p:cNvPr id="211" name="Rectangle 210">
            <a:extLst>
              <a:ext uri="{FF2B5EF4-FFF2-40B4-BE49-F238E27FC236}">
                <a16:creationId xmlns:a16="http://schemas.microsoft.com/office/drawing/2014/main" id="{F2FB5860-AF4C-4E2E-A44B-E0AB89ED69E0}"/>
              </a:ext>
            </a:extLst>
          </p:cNvPr>
          <p:cNvSpPr/>
          <p:nvPr/>
        </p:nvSpPr>
        <p:spPr>
          <a:xfrm>
            <a:off x="4254611" y="14239826"/>
            <a:ext cx="401637" cy="138390"/>
          </a:xfrm>
          <a:prstGeom prst="rect">
            <a:avLst/>
          </a:prstGeom>
          <a:solidFill>
            <a:srgbClr val="E7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rgbClr val="353535"/>
                </a:solidFill>
              </a:rPr>
              <a:t>Protein</a:t>
            </a:r>
          </a:p>
          <a:p>
            <a:pPr algn="ctr"/>
            <a:r>
              <a:rPr lang="en-US" sz="500" dirty="0">
                <a:solidFill>
                  <a:srgbClr val="353535"/>
                </a:solidFill>
              </a:rPr>
              <a:t>3.6g</a:t>
            </a:r>
          </a:p>
        </p:txBody>
      </p:sp>
      <p:sp>
        <p:nvSpPr>
          <p:cNvPr id="212" name="Rectangle 211">
            <a:extLst>
              <a:ext uri="{FF2B5EF4-FFF2-40B4-BE49-F238E27FC236}">
                <a16:creationId xmlns:a16="http://schemas.microsoft.com/office/drawing/2014/main" id="{5CFFAF63-B822-47C9-9BDD-20B79D25A849}"/>
              </a:ext>
            </a:extLst>
          </p:cNvPr>
          <p:cNvSpPr/>
          <p:nvPr/>
        </p:nvSpPr>
        <p:spPr>
          <a:xfrm>
            <a:off x="4731711" y="14243248"/>
            <a:ext cx="401637" cy="138390"/>
          </a:xfrm>
          <a:prstGeom prst="rect">
            <a:avLst/>
          </a:prstGeom>
          <a:solidFill>
            <a:srgbClr val="E7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rgbClr val="353535"/>
                </a:solidFill>
              </a:rPr>
              <a:t>Calories</a:t>
            </a:r>
          </a:p>
          <a:p>
            <a:pPr algn="ctr"/>
            <a:r>
              <a:rPr lang="en-US" sz="500" dirty="0">
                <a:solidFill>
                  <a:srgbClr val="353535"/>
                </a:solidFill>
              </a:rPr>
              <a:t>86</a:t>
            </a:r>
          </a:p>
        </p:txBody>
      </p:sp>
      <p:sp>
        <p:nvSpPr>
          <p:cNvPr id="213" name="Rectangle: Rounded Corners 212">
            <a:extLst>
              <a:ext uri="{FF2B5EF4-FFF2-40B4-BE49-F238E27FC236}">
                <a16:creationId xmlns:a16="http://schemas.microsoft.com/office/drawing/2014/main" id="{BF724D59-C9FF-4451-8765-C4A8A58B2528}"/>
              </a:ext>
            </a:extLst>
          </p:cNvPr>
          <p:cNvSpPr/>
          <p:nvPr/>
        </p:nvSpPr>
        <p:spPr>
          <a:xfrm>
            <a:off x="1695549" y="14242062"/>
            <a:ext cx="328612" cy="138390"/>
          </a:xfrm>
          <a:prstGeom prst="roundRect">
            <a:avLst/>
          </a:prstGeom>
          <a:solidFill>
            <a:srgbClr val="3535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b="1" dirty="0">
                <a:solidFill>
                  <a:srgbClr val="E7E7E7"/>
                </a:solidFill>
              </a:rPr>
              <a:t>x3</a:t>
            </a:r>
          </a:p>
        </p:txBody>
      </p: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97EE3D72-F560-496C-A310-27277F924D29}"/>
              </a:ext>
            </a:extLst>
          </p:cNvPr>
          <p:cNvGrpSpPr/>
          <p:nvPr/>
        </p:nvGrpSpPr>
        <p:grpSpPr>
          <a:xfrm>
            <a:off x="1219163" y="14479388"/>
            <a:ext cx="4254531" cy="231876"/>
            <a:chOff x="1219168" y="7944995"/>
            <a:chExt cx="4254531" cy="231876"/>
          </a:xfrm>
        </p:grpSpPr>
        <p:sp>
          <p:nvSpPr>
            <p:cNvPr id="216" name="Rectangle 215">
              <a:extLst>
                <a:ext uri="{FF2B5EF4-FFF2-40B4-BE49-F238E27FC236}">
                  <a16:creationId xmlns:a16="http://schemas.microsoft.com/office/drawing/2014/main" id="{C5DBC92A-D8D4-4395-9136-EBAFF8CC2EA4}"/>
                </a:ext>
              </a:extLst>
            </p:cNvPr>
            <p:cNvSpPr/>
            <p:nvPr/>
          </p:nvSpPr>
          <p:spPr>
            <a:xfrm>
              <a:off x="1219168" y="7944995"/>
              <a:ext cx="4254531" cy="231876"/>
            </a:xfrm>
            <a:prstGeom prst="rect">
              <a:avLst/>
            </a:prstGeom>
            <a:solidFill>
              <a:srgbClr val="E7E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1050" dirty="0">
                  <a:solidFill>
                    <a:srgbClr val="353535"/>
                  </a:solidFill>
                </a:rPr>
                <a:t>                 </a:t>
              </a:r>
              <a:r>
                <a:rPr lang="en-US" sz="900" b="1" dirty="0">
                  <a:solidFill>
                    <a:srgbClr val="353535"/>
                  </a:solidFill>
                </a:rPr>
                <a:t>Ice Cream</a:t>
              </a:r>
              <a:endParaRPr lang="en-US" sz="1050" b="1" dirty="0">
                <a:solidFill>
                  <a:srgbClr val="353535"/>
                </a:solidFill>
              </a:endParaRPr>
            </a:p>
          </p:txBody>
        </p:sp>
        <p:sp>
          <p:nvSpPr>
            <p:cNvPr id="217" name="Rectangle 216">
              <a:extLst>
                <a:ext uri="{FF2B5EF4-FFF2-40B4-BE49-F238E27FC236}">
                  <a16:creationId xmlns:a16="http://schemas.microsoft.com/office/drawing/2014/main" id="{8427A814-EB9B-4459-BDED-AD7236CEFE1D}"/>
                </a:ext>
              </a:extLst>
            </p:cNvPr>
            <p:cNvSpPr/>
            <p:nvPr/>
          </p:nvSpPr>
          <p:spPr>
            <a:xfrm>
              <a:off x="3300413" y="7990790"/>
              <a:ext cx="401637" cy="13839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Fat</a:t>
              </a:r>
            </a:p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5.6g</a:t>
              </a:r>
            </a:p>
          </p:txBody>
        </p:sp>
        <p:sp>
          <p:nvSpPr>
            <p:cNvPr id="218" name="Rectangle 217">
              <a:extLst>
                <a:ext uri="{FF2B5EF4-FFF2-40B4-BE49-F238E27FC236}">
                  <a16:creationId xmlns:a16="http://schemas.microsoft.com/office/drawing/2014/main" id="{5A868BAF-F36A-407C-B037-FBF2BF424458}"/>
                </a:ext>
              </a:extLst>
            </p:cNvPr>
            <p:cNvSpPr/>
            <p:nvPr/>
          </p:nvSpPr>
          <p:spPr>
            <a:xfrm>
              <a:off x="3777513" y="7990790"/>
              <a:ext cx="401637" cy="13839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Carbs</a:t>
              </a:r>
            </a:p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1.2g</a:t>
              </a:r>
            </a:p>
          </p:txBody>
        </p:sp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A945F7C7-219A-4CFB-9CE1-099B75D81BB7}"/>
                </a:ext>
              </a:extLst>
            </p:cNvPr>
            <p:cNvSpPr/>
            <p:nvPr/>
          </p:nvSpPr>
          <p:spPr>
            <a:xfrm>
              <a:off x="4254613" y="7990790"/>
              <a:ext cx="401637" cy="13839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Protein</a:t>
              </a:r>
            </a:p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3.6g</a:t>
              </a:r>
            </a:p>
          </p:txBody>
        </p:sp>
        <p:sp>
          <p:nvSpPr>
            <p:cNvPr id="220" name="Rectangle 219">
              <a:extLst>
                <a:ext uri="{FF2B5EF4-FFF2-40B4-BE49-F238E27FC236}">
                  <a16:creationId xmlns:a16="http://schemas.microsoft.com/office/drawing/2014/main" id="{6B318FA1-5E62-4D0D-A13C-1EC5DA9E044A}"/>
                </a:ext>
              </a:extLst>
            </p:cNvPr>
            <p:cNvSpPr/>
            <p:nvPr/>
          </p:nvSpPr>
          <p:spPr>
            <a:xfrm>
              <a:off x="4731713" y="7994212"/>
              <a:ext cx="401637" cy="13839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Calories</a:t>
              </a:r>
            </a:p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86</a:t>
              </a:r>
            </a:p>
          </p:txBody>
        </p:sp>
        <p:sp>
          <p:nvSpPr>
            <p:cNvPr id="221" name="Rectangle: Rounded Corners 220">
              <a:extLst>
                <a:ext uri="{FF2B5EF4-FFF2-40B4-BE49-F238E27FC236}">
                  <a16:creationId xmlns:a16="http://schemas.microsoft.com/office/drawing/2014/main" id="{54DED88D-684B-4F3A-A280-B33B32189350}"/>
                </a:ext>
              </a:extLst>
            </p:cNvPr>
            <p:cNvSpPr/>
            <p:nvPr/>
          </p:nvSpPr>
          <p:spPr>
            <a:xfrm>
              <a:off x="1274764" y="7994582"/>
              <a:ext cx="328612" cy="138390"/>
            </a:xfrm>
            <a:prstGeom prst="roundRect">
              <a:avLst>
                <a:gd name="adj" fmla="val 9784"/>
              </a:avLst>
            </a:prstGeom>
            <a:solidFill>
              <a:srgbClr val="3535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b="1" dirty="0">
                  <a:solidFill>
                    <a:srgbClr val="FFFFFF"/>
                  </a:solidFill>
                </a:rPr>
                <a:t>86g</a:t>
              </a:r>
            </a:p>
          </p:txBody>
        </p:sp>
      </p:grpSp>
      <p:grpSp>
        <p:nvGrpSpPr>
          <p:cNvPr id="222" name="Group 221">
            <a:extLst>
              <a:ext uri="{FF2B5EF4-FFF2-40B4-BE49-F238E27FC236}">
                <a16:creationId xmlns:a16="http://schemas.microsoft.com/office/drawing/2014/main" id="{8276ECE5-6F83-4B4B-A6FE-5A9370378E60}"/>
              </a:ext>
            </a:extLst>
          </p:cNvPr>
          <p:cNvGrpSpPr/>
          <p:nvPr/>
        </p:nvGrpSpPr>
        <p:grpSpPr>
          <a:xfrm>
            <a:off x="1219163" y="14774189"/>
            <a:ext cx="4254531" cy="231876"/>
            <a:chOff x="1219168" y="7944995"/>
            <a:chExt cx="4254531" cy="231876"/>
          </a:xfrm>
        </p:grpSpPr>
        <p:sp>
          <p:nvSpPr>
            <p:cNvPr id="223" name="Rectangle 222">
              <a:extLst>
                <a:ext uri="{FF2B5EF4-FFF2-40B4-BE49-F238E27FC236}">
                  <a16:creationId xmlns:a16="http://schemas.microsoft.com/office/drawing/2014/main" id="{DE115070-7212-47A0-9C79-26DE33122F55}"/>
                </a:ext>
              </a:extLst>
            </p:cNvPr>
            <p:cNvSpPr/>
            <p:nvPr/>
          </p:nvSpPr>
          <p:spPr>
            <a:xfrm>
              <a:off x="1219168" y="7944995"/>
              <a:ext cx="4254531" cy="231876"/>
            </a:xfrm>
            <a:prstGeom prst="rect">
              <a:avLst/>
            </a:prstGeom>
            <a:solidFill>
              <a:srgbClr val="E7E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1050" dirty="0">
                  <a:solidFill>
                    <a:srgbClr val="353535"/>
                  </a:solidFill>
                </a:rPr>
                <a:t>                 </a:t>
              </a:r>
              <a:r>
                <a:rPr lang="en-US" sz="900" b="1" dirty="0">
                  <a:solidFill>
                    <a:srgbClr val="353535"/>
                  </a:solidFill>
                </a:rPr>
                <a:t>Milk</a:t>
              </a:r>
              <a:endParaRPr lang="en-US" sz="1050" b="1" dirty="0">
                <a:solidFill>
                  <a:srgbClr val="353535"/>
                </a:solidFill>
              </a:endParaRPr>
            </a:p>
          </p:txBody>
        </p:sp>
        <p:sp>
          <p:nvSpPr>
            <p:cNvPr id="224" name="Rectangle 223">
              <a:extLst>
                <a:ext uri="{FF2B5EF4-FFF2-40B4-BE49-F238E27FC236}">
                  <a16:creationId xmlns:a16="http://schemas.microsoft.com/office/drawing/2014/main" id="{17A85F81-5219-4E9C-8AE4-C697A09E4A4E}"/>
                </a:ext>
              </a:extLst>
            </p:cNvPr>
            <p:cNvSpPr/>
            <p:nvPr/>
          </p:nvSpPr>
          <p:spPr>
            <a:xfrm>
              <a:off x="3300413" y="7990790"/>
              <a:ext cx="401637" cy="13839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Fat</a:t>
              </a:r>
            </a:p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5.6g</a:t>
              </a:r>
            </a:p>
          </p:txBody>
        </p:sp>
        <p:sp>
          <p:nvSpPr>
            <p:cNvPr id="225" name="Rectangle 224">
              <a:extLst>
                <a:ext uri="{FF2B5EF4-FFF2-40B4-BE49-F238E27FC236}">
                  <a16:creationId xmlns:a16="http://schemas.microsoft.com/office/drawing/2014/main" id="{FE8ACF06-4B37-4472-BA8A-7C6D4693881A}"/>
                </a:ext>
              </a:extLst>
            </p:cNvPr>
            <p:cNvSpPr/>
            <p:nvPr/>
          </p:nvSpPr>
          <p:spPr>
            <a:xfrm>
              <a:off x="3777513" y="7990790"/>
              <a:ext cx="401637" cy="13839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Carbs</a:t>
              </a:r>
            </a:p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1.2g</a:t>
              </a:r>
            </a:p>
          </p:txBody>
        </p:sp>
        <p:sp>
          <p:nvSpPr>
            <p:cNvPr id="226" name="Rectangle 225">
              <a:extLst>
                <a:ext uri="{FF2B5EF4-FFF2-40B4-BE49-F238E27FC236}">
                  <a16:creationId xmlns:a16="http://schemas.microsoft.com/office/drawing/2014/main" id="{3E68F36D-3998-4675-840E-A87F393DF9C0}"/>
                </a:ext>
              </a:extLst>
            </p:cNvPr>
            <p:cNvSpPr/>
            <p:nvPr/>
          </p:nvSpPr>
          <p:spPr>
            <a:xfrm>
              <a:off x="4254613" y="7990790"/>
              <a:ext cx="401637" cy="13839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Protein</a:t>
              </a:r>
            </a:p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3.6g</a:t>
              </a:r>
            </a:p>
          </p:txBody>
        </p:sp>
        <p:sp>
          <p:nvSpPr>
            <p:cNvPr id="227" name="Rectangle 226">
              <a:extLst>
                <a:ext uri="{FF2B5EF4-FFF2-40B4-BE49-F238E27FC236}">
                  <a16:creationId xmlns:a16="http://schemas.microsoft.com/office/drawing/2014/main" id="{52BA6ECC-6941-4A28-9901-8A7BBDD13C3C}"/>
                </a:ext>
              </a:extLst>
            </p:cNvPr>
            <p:cNvSpPr/>
            <p:nvPr/>
          </p:nvSpPr>
          <p:spPr>
            <a:xfrm>
              <a:off x="4731713" y="7994212"/>
              <a:ext cx="401637" cy="13839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Calories</a:t>
              </a:r>
            </a:p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86</a:t>
              </a:r>
            </a:p>
          </p:txBody>
        </p:sp>
        <p:sp>
          <p:nvSpPr>
            <p:cNvPr id="228" name="Rectangle: Rounded Corners 227">
              <a:extLst>
                <a:ext uri="{FF2B5EF4-FFF2-40B4-BE49-F238E27FC236}">
                  <a16:creationId xmlns:a16="http://schemas.microsoft.com/office/drawing/2014/main" id="{F1A8BB83-B8B0-4E84-B2A3-0C7E6D2945AA}"/>
                </a:ext>
              </a:extLst>
            </p:cNvPr>
            <p:cNvSpPr/>
            <p:nvPr/>
          </p:nvSpPr>
          <p:spPr>
            <a:xfrm>
              <a:off x="1274764" y="7994582"/>
              <a:ext cx="328612" cy="138390"/>
            </a:xfrm>
            <a:prstGeom prst="roundRect">
              <a:avLst>
                <a:gd name="adj" fmla="val 9784"/>
              </a:avLst>
            </a:prstGeom>
            <a:solidFill>
              <a:srgbClr val="3535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b="1" dirty="0">
                  <a:solidFill>
                    <a:srgbClr val="FFFFFF"/>
                  </a:solidFill>
                </a:rPr>
                <a:t>56g</a:t>
              </a:r>
            </a:p>
          </p:txBody>
        </p:sp>
      </p:grpSp>
      <p:sp>
        <p:nvSpPr>
          <p:cNvPr id="229" name="Multiplication Sign 228">
            <a:extLst>
              <a:ext uri="{FF2B5EF4-FFF2-40B4-BE49-F238E27FC236}">
                <a16:creationId xmlns:a16="http://schemas.microsoft.com/office/drawing/2014/main" id="{F67AD86A-322F-4F6D-9F0E-1F386C67C465}"/>
              </a:ext>
            </a:extLst>
          </p:cNvPr>
          <p:cNvSpPr/>
          <p:nvPr/>
        </p:nvSpPr>
        <p:spPr>
          <a:xfrm>
            <a:off x="5276814" y="7984876"/>
            <a:ext cx="149261" cy="149261"/>
          </a:xfrm>
          <a:prstGeom prst="mathMultiply">
            <a:avLst>
              <a:gd name="adj1" fmla="val 8320"/>
            </a:avLst>
          </a:prstGeom>
          <a:solidFill>
            <a:srgbClr val="3535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Multiplication Sign 229">
            <a:extLst>
              <a:ext uri="{FF2B5EF4-FFF2-40B4-BE49-F238E27FC236}">
                <a16:creationId xmlns:a16="http://schemas.microsoft.com/office/drawing/2014/main" id="{68F3DF03-2F0E-460E-8D3E-535D13C99836}"/>
              </a:ext>
            </a:extLst>
          </p:cNvPr>
          <p:cNvSpPr/>
          <p:nvPr/>
        </p:nvSpPr>
        <p:spPr>
          <a:xfrm>
            <a:off x="5273770" y="8283197"/>
            <a:ext cx="149261" cy="149261"/>
          </a:xfrm>
          <a:prstGeom prst="mathMultiply">
            <a:avLst>
              <a:gd name="adj1" fmla="val 8320"/>
            </a:avLst>
          </a:prstGeom>
          <a:solidFill>
            <a:srgbClr val="3535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Multiplication Sign 230">
            <a:extLst>
              <a:ext uri="{FF2B5EF4-FFF2-40B4-BE49-F238E27FC236}">
                <a16:creationId xmlns:a16="http://schemas.microsoft.com/office/drawing/2014/main" id="{3CF1E77D-5F5D-4585-8474-16C19B47DAB9}"/>
              </a:ext>
            </a:extLst>
          </p:cNvPr>
          <p:cNvSpPr/>
          <p:nvPr/>
        </p:nvSpPr>
        <p:spPr>
          <a:xfrm>
            <a:off x="5273769" y="8574149"/>
            <a:ext cx="149261" cy="149261"/>
          </a:xfrm>
          <a:prstGeom prst="mathMultiply">
            <a:avLst>
              <a:gd name="adj1" fmla="val 8320"/>
            </a:avLst>
          </a:prstGeom>
          <a:solidFill>
            <a:srgbClr val="3535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Multiplication Sign 231">
            <a:extLst>
              <a:ext uri="{FF2B5EF4-FFF2-40B4-BE49-F238E27FC236}">
                <a16:creationId xmlns:a16="http://schemas.microsoft.com/office/drawing/2014/main" id="{27E709CC-3323-4032-BC22-387117C2D931}"/>
              </a:ext>
            </a:extLst>
          </p:cNvPr>
          <p:cNvSpPr/>
          <p:nvPr/>
        </p:nvSpPr>
        <p:spPr>
          <a:xfrm>
            <a:off x="5273769" y="8874759"/>
            <a:ext cx="149261" cy="149261"/>
          </a:xfrm>
          <a:prstGeom prst="mathMultiply">
            <a:avLst>
              <a:gd name="adj1" fmla="val 8320"/>
            </a:avLst>
          </a:prstGeom>
          <a:solidFill>
            <a:srgbClr val="3535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Multiplication Sign 232">
            <a:extLst>
              <a:ext uri="{FF2B5EF4-FFF2-40B4-BE49-F238E27FC236}">
                <a16:creationId xmlns:a16="http://schemas.microsoft.com/office/drawing/2014/main" id="{FBFB5E8D-0C84-4D6F-83F9-0E585E178E64}"/>
              </a:ext>
            </a:extLst>
          </p:cNvPr>
          <p:cNvSpPr/>
          <p:nvPr/>
        </p:nvSpPr>
        <p:spPr>
          <a:xfrm>
            <a:off x="5273768" y="10556884"/>
            <a:ext cx="149261" cy="149261"/>
          </a:xfrm>
          <a:prstGeom prst="mathMultiply">
            <a:avLst>
              <a:gd name="adj1" fmla="val 8320"/>
            </a:avLst>
          </a:prstGeom>
          <a:solidFill>
            <a:srgbClr val="E7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Multiplication Sign 233">
            <a:extLst>
              <a:ext uri="{FF2B5EF4-FFF2-40B4-BE49-F238E27FC236}">
                <a16:creationId xmlns:a16="http://schemas.microsoft.com/office/drawing/2014/main" id="{C4625495-8997-46D0-A7DA-8FC47EB21B09}"/>
              </a:ext>
            </a:extLst>
          </p:cNvPr>
          <p:cNvSpPr/>
          <p:nvPr/>
        </p:nvSpPr>
        <p:spPr>
          <a:xfrm>
            <a:off x="5273768" y="10857222"/>
            <a:ext cx="149261" cy="149261"/>
          </a:xfrm>
          <a:prstGeom prst="mathMultiply">
            <a:avLst>
              <a:gd name="adj1" fmla="val 8320"/>
            </a:avLst>
          </a:prstGeom>
          <a:solidFill>
            <a:srgbClr val="E7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Multiplication Sign 234">
            <a:extLst>
              <a:ext uri="{FF2B5EF4-FFF2-40B4-BE49-F238E27FC236}">
                <a16:creationId xmlns:a16="http://schemas.microsoft.com/office/drawing/2014/main" id="{15BA32B0-D930-440E-ACBA-C1A7ACE511DD}"/>
              </a:ext>
            </a:extLst>
          </p:cNvPr>
          <p:cNvSpPr/>
          <p:nvPr/>
        </p:nvSpPr>
        <p:spPr>
          <a:xfrm>
            <a:off x="5273768" y="11152648"/>
            <a:ext cx="149261" cy="149261"/>
          </a:xfrm>
          <a:prstGeom prst="mathMultiply">
            <a:avLst>
              <a:gd name="adj1" fmla="val 8320"/>
            </a:avLst>
          </a:prstGeom>
          <a:solidFill>
            <a:srgbClr val="E7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Multiplication Sign 235">
            <a:extLst>
              <a:ext uri="{FF2B5EF4-FFF2-40B4-BE49-F238E27FC236}">
                <a16:creationId xmlns:a16="http://schemas.microsoft.com/office/drawing/2014/main" id="{675102B4-153B-4AEC-8590-1E993CC49FF2}"/>
              </a:ext>
            </a:extLst>
          </p:cNvPr>
          <p:cNvSpPr/>
          <p:nvPr/>
        </p:nvSpPr>
        <p:spPr>
          <a:xfrm>
            <a:off x="5273768" y="11450580"/>
            <a:ext cx="149261" cy="149261"/>
          </a:xfrm>
          <a:prstGeom prst="mathMultiply">
            <a:avLst>
              <a:gd name="adj1" fmla="val 8320"/>
            </a:avLst>
          </a:prstGeom>
          <a:solidFill>
            <a:srgbClr val="E7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Multiplication Sign 236">
            <a:extLst>
              <a:ext uri="{FF2B5EF4-FFF2-40B4-BE49-F238E27FC236}">
                <a16:creationId xmlns:a16="http://schemas.microsoft.com/office/drawing/2014/main" id="{BFCC19AC-B0DF-47A1-AB16-2D6A70644D4C}"/>
              </a:ext>
            </a:extLst>
          </p:cNvPr>
          <p:cNvSpPr/>
          <p:nvPr/>
        </p:nvSpPr>
        <p:spPr>
          <a:xfrm>
            <a:off x="5273768" y="11749792"/>
            <a:ext cx="149261" cy="149261"/>
          </a:xfrm>
          <a:prstGeom prst="mathMultiply">
            <a:avLst>
              <a:gd name="adj1" fmla="val 8320"/>
            </a:avLst>
          </a:prstGeom>
          <a:solidFill>
            <a:srgbClr val="E7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Multiplication Sign 237">
            <a:extLst>
              <a:ext uri="{FF2B5EF4-FFF2-40B4-BE49-F238E27FC236}">
                <a16:creationId xmlns:a16="http://schemas.microsoft.com/office/drawing/2014/main" id="{BD279A86-9D01-4AEC-B410-051494417BA3}"/>
              </a:ext>
            </a:extLst>
          </p:cNvPr>
          <p:cNvSpPr/>
          <p:nvPr/>
        </p:nvSpPr>
        <p:spPr>
          <a:xfrm>
            <a:off x="5273768" y="12045588"/>
            <a:ext cx="149261" cy="149261"/>
          </a:xfrm>
          <a:prstGeom prst="mathMultiply">
            <a:avLst>
              <a:gd name="adj1" fmla="val 8320"/>
            </a:avLst>
          </a:prstGeom>
          <a:solidFill>
            <a:srgbClr val="E7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Multiplication Sign 238">
            <a:extLst>
              <a:ext uri="{FF2B5EF4-FFF2-40B4-BE49-F238E27FC236}">
                <a16:creationId xmlns:a16="http://schemas.microsoft.com/office/drawing/2014/main" id="{7B170B5C-5AD2-4141-BBFB-A7A6B8C8C31D}"/>
              </a:ext>
            </a:extLst>
          </p:cNvPr>
          <p:cNvSpPr/>
          <p:nvPr/>
        </p:nvSpPr>
        <p:spPr>
          <a:xfrm>
            <a:off x="5273767" y="13349249"/>
            <a:ext cx="149261" cy="149261"/>
          </a:xfrm>
          <a:prstGeom prst="mathMultiply">
            <a:avLst>
              <a:gd name="adj1" fmla="val 8320"/>
            </a:avLst>
          </a:prstGeom>
          <a:solidFill>
            <a:srgbClr val="3535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" name="Multiplication Sign 239">
            <a:extLst>
              <a:ext uri="{FF2B5EF4-FFF2-40B4-BE49-F238E27FC236}">
                <a16:creationId xmlns:a16="http://schemas.microsoft.com/office/drawing/2014/main" id="{87815291-76F8-4288-AB86-185C177CD4A4}"/>
              </a:ext>
            </a:extLst>
          </p:cNvPr>
          <p:cNvSpPr/>
          <p:nvPr/>
        </p:nvSpPr>
        <p:spPr>
          <a:xfrm>
            <a:off x="5273767" y="13647703"/>
            <a:ext cx="149261" cy="149261"/>
          </a:xfrm>
          <a:prstGeom prst="mathMultiply">
            <a:avLst>
              <a:gd name="adj1" fmla="val 8320"/>
            </a:avLst>
          </a:prstGeom>
          <a:solidFill>
            <a:srgbClr val="3535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Multiplication Sign 240">
            <a:extLst>
              <a:ext uri="{FF2B5EF4-FFF2-40B4-BE49-F238E27FC236}">
                <a16:creationId xmlns:a16="http://schemas.microsoft.com/office/drawing/2014/main" id="{00E317D0-6316-4E64-9D05-47567E0A7EF9}"/>
              </a:ext>
            </a:extLst>
          </p:cNvPr>
          <p:cNvSpPr/>
          <p:nvPr/>
        </p:nvSpPr>
        <p:spPr>
          <a:xfrm>
            <a:off x="5273767" y="13933929"/>
            <a:ext cx="149261" cy="149261"/>
          </a:xfrm>
          <a:prstGeom prst="mathMultiply">
            <a:avLst>
              <a:gd name="adj1" fmla="val 8320"/>
            </a:avLst>
          </a:prstGeom>
          <a:solidFill>
            <a:srgbClr val="3535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" name="Multiplication Sign 241">
            <a:extLst>
              <a:ext uri="{FF2B5EF4-FFF2-40B4-BE49-F238E27FC236}">
                <a16:creationId xmlns:a16="http://schemas.microsoft.com/office/drawing/2014/main" id="{B62AD015-DDD7-412C-9EF8-B7616032A154}"/>
              </a:ext>
            </a:extLst>
          </p:cNvPr>
          <p:cNvSpPr/>
          <p:nvPr/>
        </p:nvSpPr>
        <p:spPr>
          <a:xfrm>
            <a:off x="5273767" y="14236820"/>
            <a:ext cx="149261" cy="149261"/>
          </a:xfrm>
          <a:prstGeom prst="mathMultiply">
            <a:avLst>
              <a:gd name="adj1" fmla="val 8320"/>
            </a:avLst>
          </a:prstGeom>
          <a:solidFill>
            <a:srgbClr val="3535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Multiplication Sign 242">
            <a:extLst>
              <a:ext uri="{FF2B5EF4-FFF2-40B4-BE49-F238E27FC236}">
                <a16:creationId xmlns:a16="http://schemas.microsoft.com/office/drawing/2014/main" id="{C43636C5-A21B-4017-AB44-667716752B71}"/>
              </a:ext>
            </a:extLst>
          </p:cNvPr>
          <p:cNvSpPr/>
          <p:nvPr/>
        </p:nvSpPr>
        <p:spPr>
          <a:xfrm>
            <a:off x="5276531" y="14525338"/>
            <a:ext cx="149261" cy="149261"/>
          </a:xfrm>
          <a:prstGeom prst="mathMultiply">
            <a:avLst>
              <a:gd name="adj1" fmla="val 8320"/>
            </a:avLst>
          </a:prstGeom>
          <a:solidFill>
            <a:srgbClr val="3535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Multiplication Sign 243">
            <a:extLst>
              <a:ext uri="{FF2B5EF4-FFF2-40B4-BE49-F238E27FC236}">
                <a16:creationId xmlns:a16="http://schemas.microsoft.com/office/drawing/2014/main" id="{9A47A607-1AFD-4B04-AD02-F8A8F5E79A94}"/>
              </a:ext>
            </a:extLst>
          </p:cNvPr>
          <p:cNvSpPr/>
          <p:nvPr/>
        </p:nvSpPr>
        <p:spPr>
          <a:xfrm>
            <a:off x="5269712" y="14813038"/>
            <a:ext cx="149261" cy="149261"/>
          </a:xfrm>
          <a:prstGeom prst="mathMultiply">
            <a:avLst>
              <a:gd name="adj1" fmla="val 8320"/>
            </a:avLst>
          </a:prstGeom>
          <a:solidFill>
            <a:srgbClr val="3535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7" name="Group 246">
            <a:extLst>
              <a:ext uri="{FF2B5EF4-FFF2-40B4-BE49-F238E27FC236}">
                <a16:creationId xmlns:a16="http://schemas.microsoft.com/office/drawing/2014/main" id="{5FB1CD63-1611-4C90-A02C-A6A4F8AF3CEF}"/>
              </a:ext>
            </a:extLst>
          </p:cNvPr>
          <p:cNvGrpSpPr/>
          <p:nvPr/>
        </p:nvGrpSpPr>
        <p:grpSpPr>
          <a:xfrm>
            <a:off x="1655060" y="7989956"/>
            <a:ext cx="102123" cy="147225"/>
            <a:chOff x="368300" y="8388050"/>
            <a:chExt cx="209550" cy="302096"/>
          </a:xfrm>
        </p:grpSpPr>
        <p:sp>
          <p:nvSpPr>
            <p:cNvPr id="245" name="Isosceles Triangle 244">
              <a:extLst>
                <a:ext uri="{FF2B5EF4-FFF2-40B4-BE49-F238E27FC236}">
                  <a16:creationId xmlns:a16="http://schemas.microsoft.com/office/drawing/2014/main" id="{196A7358-9F47-40A5-A0D9-3CE2BDEA16E6}"/>
                </a:ext>
              </a:extLst>
            </p:cNvPr>
            <p:cNvSpPr/>
            <p:nvPr/>
          </p:nvSpPr>
          <p:spPr>
            <a:xfrm>
              <a:off x="368300" y="8388050"/>
              <a:ext cx="209550" cy="115997"/>
            </a:xfrm>
            <a:prstGeom prst="triangle">
              <a:avLst/>
            </a:prstGeom>
            <a:solidFill>
              <a:srgbClr val="3535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6" name="Isosceles Triangle 245">
              <a:extLst>
                <a:ext uri="{FF2B5EF4-FFF2-40B4-BE49-F238E27FC236}">
                  <a16:creationId xmlns:a16="http://schemas.microsoft.com/office/drawing/2014/main" id="{36A99BD1-517F-49AE-A90F-B9735D90DA57}"/>
                </a:ext>
              </a:extLst>
            </p:cNvPr>
            <p:cNvSpPr/>
            <p:nvPr/>
          </p:nvSpPr>
          <p:spPr>
            <a:xfrm rot="10800000">
              <a:off x="368300" y="8574149"/>
              <a:ext cx="209550" cy="115997"/>
            </a:xfrm>
            <a:prstGeom prst="triangle">
              <a:avLst/>
            </a:prstGeom>
            <a:solidFill>
              <a:srgbClr val="3535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8" name="Group 247">
            <a:extLst>
              <a:ext uri="{FF2B5EF4-FFF2-40B4-BE49-F238E27FC236}">
                <a16:creationId xmlns:a16="http://schemas.microsoft.com/office/drawing/2014/main" id="{DB28D28B-8F65-4914-9760-311120F836A3}"/>
              </a:ext>
            </a:extLst>
          </p:cNvPr>
          <p:cNvGrpSpPr/>
          <p:nvPr/>
        </p:nvGrpSpPr>
        <p:grpSpPr>
          <a:xfrm>
            <a:off x="1655059" y="8285790"/>
            <a:ext cx="102123" cy="147225"/>
            <a:chOff x="368300" y="8388050"/>
            <a:chExt cx="209550" cy="302096"/>
          </a:xfrm>
        </p:grpSpPr>
        <p:sp>
          <p:nvSpPr>
            <p:cNvPr id="249" name="Isosceles Triangle 248">
              <a:extLst>
                <a:ext uri="{FF2B5EF4-FFF2-40B4-BE49-F238E27FC236}">
                  <a16:creationId xmlns:a16="http://schemas.microsoft.com/office/drawing/2014/main" id="{11D33073-352C-43FE-9519-0B6006305F64}"/>
                </a:ext>
              </a:extLst>
            </p:cNvPr>
            <p:cNvSpPr/>
            <p:nvPr/>
          </p:nvSpPr>
          <p:spPr>
            <a:xfrm>
              <a:off x="368300" y="8388050"/>
              <a:ext cx="209550" cy="115997"/>
            </a:xfrm>
            <a:prstGeom prst="triangle">
              <a:avLst/>
            </a:prstGeom>
            <a:solidFill>
              <a:srgbClr val="3535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0" name="Isosceles Triangle 249">
              <a:extLst>
                <a:ext uri="{FF2B5EF4-FFF2-40B4-BE49-F238E27FC236}">
                  <a16:creationId xmlns:a16="http://schemas.microsoft.com/office/drawing/2014/main" id="{0FC51048-1099-437B-B6BB-892EDE43046B}"/>
                </a:ext>
              </a:extLst>
            </p:cNvPr>
            <p:cNvSpPr/>
            <p:nvPr/>
          </p:nvSpPr>
          <p:spPr>
            <a:xfrm rot="10800000">
              <a:off x="368300" y="8574149"/>
              <a:ext cx="209550" cy="115997"/>
            </a:xfrm>
            <a:prstGeom prst="triangle">
              <a:avLst/>
            </a:prstGeom>
            <a:solidFill>
              <a:srgbClr val="3535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1" name="Group 250">
            <a:extLst>
              <a:ext uri="{FF2B5EF4-FFF2-40B4-BE49-F238E27FC236}">
                <a16:creationId xmlns:a16="http://schemas.microsoft.com/office/drawing/2014/main" id="{0510F383-F28F-4979-B8EB-5278F8C2B033}"/>
              </a:ext>
            </a:extLst>
          </p:cNvPr>
          <p:cNvGrpSpPr/>
          <p:nvPr/>
        </p:nvGrpSpPr>
        <p:grpSpPr>
          <a:xfrm>
            <a:off x="1655058" y="8581070"/>
            <a:ext cx="102123" cy="147225"/>
            <a:chOff x="368300" y="8388050"/>
            <a:chExt cx="209550" cy="302096"/>
          </a:xfrm>
        </p:grpSpPr>
        <p:sp>
          <p:nvSpPr>
            <p:cNvPr id="252" name="Isosceles Triangle 251">
              <a:extLst>
                <a:ext uri="{FF2B5EF4-FFF2-40B4-BE49-F238E27FC236}">
                  <a16:creationId xmlns:a16="http://schemas.microsoft.com/office/drawing/2014/main" id="{82E0F4FF-A0AA-45AC-9ED0-7725E27EAF6A}"/>
                </a:ext>
              </a:extLst>
            </p:cNvPr>
            <p:cNvSpPr/>
            <p:nvPr/>
          </p:nvSpPr>
          <p:spPr>
            <a:xfrm>
              <a:off x="368300" y="8388050"/>
              <a:ext cx="209550" cy="115997"/>
            </a:xfrm>
            <a:prstGeom prst="triangle">
              <a:avLst/>
            </a:prstGeom>
            <a:solidFill>
              <a:srgbClr val="3535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3" name="Isosceles Triangle 252">
              <a:extLst>
                <a:ext uri="{FF2B5EF4-FFF2-40B4-BE49-F238E27FC236}">
                  <a16:creationId xmlns:a16="http://schemas.microsoft.com/office/drawing/2014/main" id="{4A465D38-925C-47FF-98BD-5CF858F5B53E}"/>
                </a:ext>
              </a:extLst>
            </p:cNvPr>
            <p:cNvSpPr/>
            <p:nvPr/>
          </p:nvSpPr>
          <p:spPr>
            <a:xfrm rot="10800000">
              <a:off x="368300" y="8574149"/>
              <a:ext cx="209550" cy="115997"/>
            </a:xfrm>
            <a:prstGeom prst="triangle">
              <a:avLst/>
            </a:prstGeom>
            <a:solidFill>
              <a:srgbClr val="3535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4" name="Group 253">
            <a:extLst>
              <a:ext uri="{FF2B5EF4-FFF2-40B4-BE49-F238E27FC236}">
                <a16:creationId xmlns:a16="http://schemas.microsoft.com/office/drawing/2014/main" id="{680176B5-C0FE-4A2E-8C30-880E3206581E}"/>
              </a:ext>
            </a:extLst>
          </p:cNvPr>
          <p:cNvGrpSpPr/>
          <p:nvPr/>
        </p:nvGrpSpPr>
        <p:grpSpPr>
          <a:xfrm>
            <a:off x="1655058" y="8875776"/>
            <a:ext cx="102123" cy="147225"/>
            <a:chOff x="368300" y="8388050"/>
            <a:chExt cx="209550" cy="302096"/>
          </a:xfrm>
        </p:grpSpPr>
        <p:sp>
          <p:nvSpPr>
            <p:cNvPr id="255" name="Isosceles Triangle 254">
              <a:extLst>
                <a:ext uri="{FF2B5EF4-FFF2-40B4-BE49-F238E27FC236}">
                  <a16:creationId xmlns:a16="http://schemas.microsoft.com/office/drawing/2014/main" id="{13316B10-E943-4B24-8A4A-E9E60522620B}"/>
                </a:ext>
              </a:extLst>
            </p:cNvPr>
            <p:cNvSpPr/>
            <p:nvPr/>
          </p:nvSpPr>
          <p:spPr>
            <a:xfrm>
              <a:off x="368300" y="8388050"/>
              <a:ext cx="209550" cy="115997"/>
            </a:xfrm>
            <a:prstGeom prst="triangle">
              <a:avLst/>
            </a:prstGeom>
            <a:solidFill>
              <a:srgbClr val="3535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6" name="Isosceles Triangle 255">
              <a:extLst>
                <a:ext uri="{FF2B5EF4-FFF2-40B4-BE49-F238E27FC236}">
                  <a16:creationId xmlns:a16="http://schemas.microsoft.com/office/drawing/2014/main" id="{63279512-C4AE-4D73-8C8E-EE877D82620A}"/>
                </a:ext>
              </a:extLst>
            </p:cNvPr>
            <p:cNvSpPr/>
            <p:nvPr/>
          </p:nvSpPr>
          <p:spPr>
            <a:xfrm rot="10800000">
              <a:off x="368300" y="8574149"/>
              <a:ext cx="209550" cy="115997"/>
            </a:xfrm>
            <a:prstGeom prst="triangle">
              <a:avLst/>
            </a:prstGeom>
            <a:solidFill>
              <a:srgbClr val="3535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7" name="Group 256">
            <a:extLst>
              <a:ext uri="{FF2B5EF4-FFF2-40B4-BE49-F238E27FC236}">
                <a16:creationId xmlns:a16="http://schemas.microsoft.com/office/drawing/2014/main" id="{FB779CD0-2F8A-4CF1-8BD5-8CEF40988435}"/>
              </a:ext>
            </a:extLst>
          </p:cNvPr>
          <p:cNvGrpSpPr/>
          <p:nvPr/>
        </p:nvGrpSpPr>
        <p:grpSpPr>
          <a:xfrm>
            <a:off x="1655057" y="10559011"/>
            <a:ext cx="102123" cy="147225"/>
            <a:chOff x="368300" y="8388050"/>
            <a:chExt cx="209550" cy="302096"/>
          </a:xfrm>
        </p:grpSpPr>
        <p:sp>
          <p:nvSpPr>
            <p:cNvPr id="258" name="Isosceles Triangle 257">
              <a:extLst>
                <a:ext uri="{FF2B5EF4-FFF2-40B4-BE49-F238E27FC236}">
                  <a16:creationId xmlns:a16="http://schemas.microsoft.com/office/drawing/2014/main" id="{0440AF8B-B354-4B9A-9F3B-F3BD246785DB}"/>
                </a:ext>
              </a:extLst>
            </p:cNvPr>
            <p:cNvSpPr/>
            <p:nvPr/>
          </p:nvSpPr>
          <p:spPr>
            <a:xfrm>
              <a:off x="368300" y="8388050"/>
              <a:ext cx="209550" cy="115997"/>
            </a:xfrm>
            <a:prstGeom prst="triangle">
              <a:avLst/>
            </a:prstGeom>
            <a:solidFill>
              <a:srgbClr val="E7E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9" name="Isosceles Triangle 258">
              <a:extLst>
                <a:ext uri="{FF2B5EF4-FFF2-40B4-BE49-F238E27FC236}">
                  <a16:creationId xmlns:a16="http://schemas.microsoft.com/office/drawing/2014/main" id="{D7C3C71C-7D18-4320-83EF-1C2F2161D621}"/>
                </a:ext>
              </a:extLst>
            </p:cNvPr>
            <p:cNvSpPr/>
            <p:nvPr/>
          </p:nvSpPr>
          <p:spPr>
            <a:xfrm rot="10800000">
              <a:off x="368300" y="8574149"/>
              <a:ext cx="209550" cy="115997"/>
            </a:xfrm>
            <a:prstGeom prst="triangle">
              <a:avLst/>
            </a:prstGeom>
            <a:solidFill>
              <a:srgbClr val="E7E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3" name="Group 262">
            <a:extLst>
              <a:ext uri="{FF2B5EF4-FFF2-40B4-BE49-F238E27FC236}">
                <a16:creationId xmlns:a16="http://schemas.microsoft.com/office/drawing/2014/main" id="{D3045EF9-4E7A-4103-95F6-834DBA24C0A2}"/>
              </a:ext>
            </a:extLst>
          </p:cNvPr>
          <p:cNvGrpSpPr/>
          <p:nvPr/>
        </p:nvGrpSpPr>
        <p:grpSpPr>
          <a:xfrm>
            <a:off x="1657537" y="10844867"/>
            <a:ext cx="102123" cy="147225"/>
            <a:chOff x="368300" y="8388050"/>
            <a:chExt cx="209550" cy="302096"/>
          </a:xfrm>
        </p:grpSpPr>
        <p:sp>
          <p:nvSpPr>
            <p:cNvPr id="264" name="Isosceles Triangle 263">
              <a:extLst>
                <a:ext uri="{FF2B5EF4-FFF2-40B4-BE49-F238E27FC236}">
                  <a16:creationId xmlns:a16="http://schemas.microsoft.com/office/drawing/2014/main" id="{C7EE21FA-8A2F-473E-ABFD-7D835300F5FB}"/>
                </a:ext>
              </a:extLst>
            </p:cNvPr>
            <p:cNvSpPr/>
            <p:nvPr/>
          </p:nvSpPr>
          <p:spPr>
            <a:xfrm>
              <a:off x="368300" y="8388050"/>
              <a:ext cx="209550" cy="115997"/>
            </a:xfrm>
            <a:prstGeom prst="triangle">
              <a:avLst/>
            </a:prstGeom>
            <a:solidFill>
              <a:srgbClr val="E7E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5" name="Isosceles Triangle 264">
              <a:extLst>
                <a:ext uri="{FF2B5EF4-FFF2-40B4-BE49-F238E27FC236}">
                  <a16:creationId xmlns:a16="http://schemas.microsoft.com/office/drawing/2014/main" id="{6F7D5DE1-01B7-4FFE-942C-69BAF8296015}"/>
                </a:ext>
              </a:extLst>
            </p:cNvPr>
            <p:cNvSpPr/>
            <p:nvPr/>
          </p:nvSpPr>
          <p:spPr>
            <a:xfrm rot="10800000">
              <a:off x="368300" y="8574149"/>
              <a:ext cx="209550" cy="115997"/>
            </a:xfrm>
            <a:prstGeom prst="triangle">
              <a:avLst/>
            </a:prstGeom>
            <a:solidFill>
              <a:srgbClr val="E7E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6" name="Group 265">
            <a:extLst>
              <a:ext uri="{FF2B5EF4-FFF2-40B4-BE49-F238E27FC236}">
                <a16:creationId xmlns:a16="http://schemas.microsoft.com/office/drawing/2014/main" id="{7B1BF7A6-3797-4922-93DE-AA5960292DC1}"/>
              </a:ext>
            </a:extLst>
          </p:cNvPr>
          <p:cNvGrpSpPr/>
          <p:nvPr/>
        </p:nvGrpSpPr>
        <p:grpSpPr>
          <a:xfrm>
            <a:off x="2081415" y="11143451"/>
            <a:ext cx="102123" cy="147225"/>
            <a:chOff x="368300" y="8388050"/>
            <a:chExt cx="209550" cy="302096"/>
          </a:xfrm>
        </p:grpSpPr>
        <p:sp>
          <p:nvSpPr>
            <p:cNvPr id="267" name="Isosceles Triangle 266">
              <a:extLst>
                <a:ext uri="{FF2B5EF4-FFF2-40B4-BE49-F238E27FC236}">
                  <a16:creationId xmlns:a16="http://schemas.microsoft.com/office/drawing/2014/main" id="{2659723E-0AD1-4B23-839C-6408B193E951}"/>
                </a:ext>
              </a:extLst>
            </p:cNvPr>
            <p:cNvSpPr/>
            <p:nvPr/>
          </p:nvSpPr>
          <p:spPr>
            <a:xfrm>
              <a:off x="368300" y="8388050"/>
              <a:ext cx="209550" cy="115997"/>
            </a:xfrm>
            <a:prstGeom prst="triangle">
              <a:avLst/>
            </a:prstGeom>
            <a:solidFill>
              <a:srgbClr val="E7E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8" name="Isosceles Triangle 267">
              <a:extLst>
                <a:ext uri="{FF2B5EF4-FFF2-40B4-BE49-F238E27FC236}">
                  <a16:creationId xmlns:a16="http://schemas.microsoft.com/office/drawing/2014/main" id="{89D0B122-D3B7-4631-82DB-392DA20627E1}"/>
                </a:ext>
              </a:extLst>
            </p:cNvPr>
            <p:cNvSpPr/>
            <p:nvPr/>
          </p:nvSpPr>
          <p:spPr>
            <a:xfrm rot="10800000">
              <a:off x="368300" y="8574149"/>
              <a:ext cx="209550" cy="115997"/>
            </a:xfrm>
            <a:prstGeom prst="triangle">
              <a:avLst/>
            </a:prstGeom>
            <a:solidFill>
              <a:srgbClr val="E7E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9" name="Group 268">
            <a:extLst>
              <a:ext uri="{FF2B5EF4-FFF2-40B4-BE49-F238E27FC236}">
                <a16:creationId xmlns:a16="http://schemas.microsoft.com/office/drawing/2014/main" id="{05A13231-86F0-4B72-A321-2DDC4E68F8AC}"/>
              </a:ext>
            </a:extLst>
          </p:cNvPr>
          <p:cNvGrpSpPr/>
          <p:nvPr/>
        </p:nvGrpSpPr>
        <p:grpSpPr>
          <a:xfrm>
            <a:off x="2081414" y="11444644"/>
            <a:ext cx="102123" cy="147225"/>
            <a:chOff x="368300" y="8388050"/>
            <a:chExt cx="209550" cy="302096"/>
          </a:xfrm>
        </p:grpSpPr>
        <p:sp>
          <p:nvSpPr>
            <p:cNvPr id="270" name="Isosceles Triangle 269">
              <a:extLst>
                <a:ext uri="{FF2B5EF4-FFF2-40B4-BE49-F238E27FC236}">
                  <a16:creationId xmlns:a16="http://schemas.microsoft.com/office/drawing/2014/main" id="{DE00DEBB-ACAB-436B-BC01-9CE7C4E1E391}"/>
                </a:ext>
              </a:extLst>
            </p:cNvPr>
            <p:cNvSpPr/>
            <p:nvPr/>
          </p:nvSpPr>
          <p:spPr>
            <a:xfrm>
              <a:off x="368300" y="8388050"/>
              <a:ext cx="209550" cy="115997"/>
            </a:xfrm>
            <a:prstGeom prst="triangle">
              <a:avLst/>
            </a:prstGeom>
            <a:solidFill>
              <a:srgbClr val="E7E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1" name="Isosceles Triangle 270">
              <a:extLst>
                <a:ext uri="{FF2B5EF4-FFF2-40B4-BE49-F238E27FC236}">
                  <a16:creationId xmlns:a16="http://schemas.microsoft.com/office/drawing/2014/main" id="{8352FA78-7748-468D-A54E-45903F1D4692}"/>
                </a:ext>
              </a:extLst>
            </p:cNvPr>
            <p:cNvSpPr/>
            <p:nvPr/>
          </p:nvSpPr>
          <p:spPr>
            <a:xfrm rot="10800000">
              <a:off x="368300" y="8574149"/>
              <a:ext cx="209550" cy="115997"/>
            </a:xfrm>
            <a:prstGeom prst="triangle">
              <a:avLst/>
            </a:prstGeom>
            <a:solidFill>
              <a:srgbClr val="E7E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2" name="Group 271">
            <a:extLst>
              <a:ext uri="{FF2B5EF4-FFF2-40B4-BE49-F238E27FC236}">
                <a16:creationId xmlns:a16="http://schemas.microsoft.com/office/drawing/2014/main" id="{72392EBD-6F47-4A90-AB6F-F64EC8866CCF}"/>
              </a:ext>
            </a:extLst>
          </p:cNvPr>
          <p:cNvGrpSpPr/>
          <p:nvPr/>
        </p:nvGrpSpPr>
        <p:grpSpPr>
          <a:xfrm>
            <a:off x="1655056" y="11745461"/>
            <a:ext cx="102123" cy="147225"/>
            <a:chOff x="368300" y="8388050"/>
            <a:chExt cx="209550" cy="302096"/>
          </a:xfrm>
        </p:grpSpPr>
        <p:sp>
          <p:nvSpPr>
            <p:cNvPr id="273" name="Isosceles Triangle 272">
              <a:extLst>
                <a:ext uri="{FF2B5EF4-FFF2-40B4-BE49-F238E27FC236}">
                  <a16:creationId xmlns:a16="http://schemas.microsoft.com/office/drawing/2014/main" id="{16A69079-9D2F-4FD0-85CA-E1E8F0DE81C3}"/>
                </a:ext>
              </a:extLst>
            </p:cNvPr>
            <p:cNvSpPr/>
            <p:nvPr/>
          </p:nvSpPr>
          <p:spPr>
            <a:xfrm>
              <a:off x="368300" y="8388050"/>
              <a:ext cx="209550" cy="115997"/>
            </a:xfrm>
            <a:prstGeom prst="triangle">
              <a:avLst/>
            </a:prstGeom>
            <a:solidFill>
              <a:srgbClr val="E7E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4" name="Isosceles Triangle 273">
              <a:extLst>
                <a:ext uri="{FF2B5EF4-FFF2-40B4-BE49-F238E27FC236}">
                  <a16:creationId xmlns:a16="http://schemas.microsoft.com/office/drawing/2014/main" id="{C4F0E076-F792-4F1D-86DA-AE64F6ACE248}"/>
                </a:ext>
              </a:extLst>
            </p:cNvPr>
            <p:cNvSpPr/>
            <p:nvPr/>
          </p:nvSpPr>
          <p:spPr>
            <a:xfrm rot="10800000">
              <a:off x="368300" y="8574149"/>
              <a:ext cx="209550" cy="115997"/>
            </a:xfrm>
            <a:prstGeom prst="triangle">
              <a:avLst/>
            </a:prstGeom>
            <a:solidFill>
              <a:srgbClr val="E7E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5" name="Group 274">
            <a:extLst>
              <a:ext uri="{FF2B5EF4-FFF2-40B4-BE49-F238E27FC236}">
                <a16:creationId xmlns:a16="http://schemas.microsoft.com/office/drawing/2014/main" id="{4CE5DD0D-463A-4F11-9D5D-ED513F736E7E}"/>
              </a:ext>
            </a:extLst>
          </p:cNvPr>
          <p:cNvGrpSpPr/>
          <p:nvPr/>
        </p:nvGrpSpPr>
        <p:grpSpPr>
          <a:xfrm>
            <a:off x="1655056" y="12037545"/>
            <a:ext cx="102123" cy="147225"/>
            <a:chOff x="368300" y="8388050"/>
            <a:chExt cx="209550" cy="302096"/>
          </a:xfrm>
        </p:grpSpPr>
        <p:sp>
          <p:nvSpPr>
            <p:cNvPr id="276" name="Isosceles Triangle 275">
              <a:extLst>
                <a:ext uri="{FF2B5EF4-FFF2-40B4-BE49-F238E27FC236}">
                  <a16:creationId xmlns:a16="http://schemas.microsoft.com/office/drawing/2014/main" id="{C022545B-4047-4870-BA1E-7A24841026AC}"/>
                </a:ext>
              </a:extLst>
            </p:cNvPr>
            <p:cNvSpPr/>
            <p:nvPr/>
          </p:nvSpPr>
          <p:spPr>
            <a:xfrm>
              <a:off x="368300" y="8388050"/>
              <a:ext cx="209550" cy="115997"/>
            </a:xfrm>
            <a:prstGeom prst="triangle">
              <a:avLst/>
            </a:prstGeom>
            <a:solidFill>
              <a:srgbClr val="E7E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7" name="Isosceles Triangle 276">
              <a:extLst>
                <a:ext uri="{FF2B5EF4-FFF2-40B4-BE49-F238E27FC236}">
                  <a16:creationId xmlns:a16="http://schemas.microsoft.com/office/drawing/2014/main" id="{B2B6E929-6EA4-46B5-90BD-5FCF6F5C4A6E}"/>
                </a:ext>
              </a:extLst>
            </p:cNvPr>
            <p:cNvSpPr/>
            <p:nvPr/>
          </p:nvSpPr>
          <p:spPr>
            <a:xfrm rot="10800000">
              <a:off x="368300" y="8574149"/>
              <a:ext cx="209550" cy="115997"/>
            </a:xfrm>
            <a:prstGeom prst="triangle">
              <a:avLst/>
            </a:prstGeom>
            <a:solidFill>
              <a:srgbClr val="E7E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8" name="Group 277">
            <a:extLst>
              <a:ext uri="{FF2B5EF4-FFF2-40B4-BE49-F238E27FC236}">
                <a16:creationId xmlns:a16="http://schemas.microsoft.com/office/drawing/2014/main" id="{863ED49C-4F72-41F6-8765-337BCECF67ED}"/>
              </a:ext>
            </a:extLst>
          </p:cNvPr>
          <p:cNvGrpSpPr/>
          <p:nvPr/>
        </p:nvGrpSpPr>
        <p:grpSpPr>
          <a:xfrm>
            <a:off x="1655056" y="13348219"/>
            <a:ext cx="102123" cy="147225"/>
            <a:chOff x="368300" y="8388050"/>
            <a:chExt cx="209550" cy="302096"/>
          </a:xfrm>
        </p:grpSpPr>
        <p:sp>
          <p:nvSpPr>
            <p:cNvPr id="279" name="Isosceles Triangle 278">
              <a:extLst>
                <a:ext uri="{FF2B5EF4-FFF2-40B4-BE49-F238E27FC236}">
                  <a16:creationId xmlns:a16="http://schemas.microsoft.com/office/drawing/2014/main" id="{417A5A7F-42FC-4B23-B58D-CE8F195DB3F3}"/>
                </a:ext>
              </a:extLst>
            </p:cNvPr>
            <p:cNvSpPr/>
            <p:nvPr/>
          </p:nvSpPr>
          <p:spPr>
            <a:xfrm>
              <a:off x="368300" y="8388050"/>
              <a:ext cx="209550" cy="115997"/>
            </a:xfrm>
            <a:prstGeom prst="triangle">
              <a:avLst/>
            </a:prstGeom>
            <a:solidFill>
              <a:srgbClr val="3535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0" name="Isosceles Triangle 279">
              <a:extLst>
                <a:ext uri="{FF2B5EF4-FFF2-40B4-BE49-F238E27FC236}">
                  <a16:creationId xmlns:a16="http://schemas.microsoft.com/office/drawing/2014/main" id="{81E07F92-E649-4A4E-9559-C87B3128D454}"/>
                </a:ext>
              </a:extLst>
            </p:cNvPr>
            <p:cNvSpPr/>
            <p:nvPr/>
          </p:nvSpPr>
          <p:spPr>
            <a:xfrm rot="10800000">
              <a:off x="368300" y="8574149"/>
              <a:ext cx="209550" cy="115997"/>
            </a:xfrm>
            <a:prstGeom prst="triangle">
              <a:avLst/>
            </a:prstGeom>
            <a:solidFill>
              <a:srgbClr val="3535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1" name="Group 280">
            <a:extLst>
              <a:ext uri="{FF2B5EF4-FFF2-40B4-BE49-F238E27FC236}">
                <a16:creationId xmlns:a16="http://schemas.microsoft.com/office/drawing/2014/main" id="{C0E50F04-2278-446E-AB9F-17294334A6C0}"/>
              </a:ext>
            </a:extLst>
          </p:cNvPr>
          <p:cNvGrpSpPr/>
          <p:nvPr/>
        </p:nvGrpSpPr>
        <p:grpSpPr>
          <a:xfrm>
            <a:off x="2087464" y="13642192"/>
            <a:ext cx="102123" cy="147225"/>
            <a:chOff x="368300" y="8388050"/>
            <a:chExt cx="209550" cy="302096"/>
          </a:xfrm>
        </p:grpSpPr>
        <p:sp>
          <p:nvSpPr>
            <p:cNvPr id="282" name="Isosceles Triangle 281">
              <a:extLst>
                <a:ext uri="{FF2B5EF4-FFF2-40B4-BE49-F238E27FC236}">
                  <a16:creationId xmlns:a16="http://schemas.microsoft.com/office/drawing/2014/main" id="{B682F0DF-E2CE-4468-AFE3-077071103BE0}"/>
                </a:ext>
              </a:extLst>
            </p:cNvPr>
            <p:cNvSpPr/>
            <p:nvPr/>
          </p:nvSpPr>
          <p:spPr>
            <a:xfrm>
              <a:off x="368300" y="8388050"/>
              <a:ext cx="209550" cy="115997"/>
            </a:xfrm>
            <a:prstGeom prst="triangle">
              <a:avLst/>
            </a:prstGeom>
            <a:solidFill>
              <a:srgbClr val="3535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3" name="Isosceles Triangle 282">
              <a:extLst>
                <a:ext uri="{FF2B5EF4-FFF2-40B4-BE49-F238E27FC236}">
                  <a16:creationId xmlns:a16="http://schemas.microsoft.com/office/drawing/2014/main" id="{AFEB6778-24E4-47CE-9161-EA617C967E42}"/>
                </a:ext>
              </a:extLst>
            </p:cNvPr>
            <p:cNvSpPr/>
            <p:nvPr/>
          </p:nvSpPr>
          <p:spPr>
            <a:xfrm rot="10800000">
              <a:off x="368300" y="8574149"/>
              <a:ext cx="209550" cy="115997"/>
            </a:xfrm>
            <a:prstGeom prst="triangle">
              <a:avLst/>
            </a:prstGeom>
            <a:solidFill>
              <a:srgbClr val="3535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4" name="Group 283">
            <a:extLst>
              <a:ext uri="{FF2B5EF4-FFF2-40B4-BE49-F238E27FC236}">
                <a16:creationId xmlns:a16="http://schemas.microsoft.com/office/drawing/2014/main" id="{2270C72F-CEED-426D-9020-01E3E8733DB3}"/>
              </a:ext>
            </a:extLst>
          </p:cNvPr>
          <p:cNvGrpSpPr/>
          <p:nvPr/>
        </p:nvGrpSpPr>
        <p:grpSpPr>
          <a:xfrm>
            <a:off x="2081413" y="13937924"/>
            <a:ext cx="102123" cy="147225"/>
            <a:chOff x="368300" y="8388050"/>
            <a:chExt cx="209550" cy="302096"/>
          </a:xfrm>
        </p:grpSpPr>
        <p:sp>
          <p:nvSpPr>
            <p:cNvPr id="285" name="Isosceles Triangle 284">
              <a:extLst>
                <a:ext uri="{FF2B5EF4-FFF2-40B4-BE49-F238E27FC236}">
                  <a16:creationId xmlns:a16="http://schemas.microsoft.com/office/drawing/2014/main" id="{FF0B95C9-80F2-4CF2-9800-EDAB38AE3272}"/>
                </a:ext>
              </a:extLst>
            </p:cNvPr>
            <p:cNvSpPr/>
            <p:nvPr/>
          </p:nvSpPr>
          <p:spPr>
            <a:xfrm>
              <a:off x="368300" y="8388050"/>
              <a:ext cx="209550" cy="115997"/>
            </a:xfrm>
            <a:prstGeom prst="triangle">
              <a:avLst/>
            </a:prstGeom>
            <a:solidFill>
              <a:srgbClr val="3535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6" name="Isosceles Triangle 285">
              <a:extLst>
                <a:ext uri="{FF2B5EF4-FFF2-40B4-BE49-F238E27FC236}">
                  <a16:creationId xmlns:a16="http://schemas.microsoft.com/office/drawing/2014/main" id="{745239B2-79BF-417E-94E5-F3E4718ACF0A}"/>
                </a:ext>
              </a:extLst>
            </p:cNvPr>
            <p:cNvSpPr/>
            <p:nvPr/>
          </p:nvSpPr>
          <p:spPr>
            <a:xfrm rot="10800000">
              <a:off x="368300" y="8574149"/>
              <a:ext cx="209550" cy="115997"/>
            </a:xfrm>
            <a:prstGeom prst="triangle">
              <a:avLst/>
            </a:prstGeom>
            <a:solidFill>
              <a:srgbClr val="3535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7" name="Group 286">
            <a:extLst>
              <a:ext uri="{FF2B5EF4-FFF2-40B4-BE49-F238E27FC236}">
                <a16:creationId xmlns:a16="http://schemas.microsoft.com/office/drawing/2014/main" id="{410DD2D5-459E-46D8-8FAA-AB012049E4B0}"/>
              </a:ext>
            </a:extLst>
          </p:cNvPr>
          <p:cNvGrpSpPr/>
          <p:nvPr/>
        </p:nvGrpSpPr>
        <p:grpSpPr>
          <a:xfrm>
            <a:off x="2081413" y="14234446"/>
            <a:ext cx="102123" cy="147225"/>
            <a:chOff x="368300" y="8388050"/>
            <a:chExt cx="209550" cy="302096"/>
          </a:xfrm>
        </p:grpSpPr>
        <p:sp>
          <p:nvSpPr>
            <p:cNvPr id="288" name="Isosceles Triangle 287">
              <a:extLst>
                <a:ext uri="{FF2B5EF4-FFF2-40B4-BE49-F238E27FC236}">
                  <a16:creationId xmlns:a16="http://schemas.microsoft.com/office/drawing/2014/main" id="{FBDDB86E-25B9-475B-8151-2E7DCF21107F}"/>
                </a:ext>
              </a:extLst>
            </p:cNvPr>
            <p:cNvSpPr/>
            <p:nvPr/>
          </p:nvSpPr>
          <p:spPr>
            <a:xfrm>
              <a:off x="368300" y="8388050"/>
              <a:ext cx="209550" cy="115997"/>
            </a:xfrm>
            <a:prstGeom prst="triangle">
              <a:avLst/>
            </a:prstGeom>
            <a:solidFill>
              <a:srgbClr val="3535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9" name="Isosceles Triangle 288">
              <a:extLst>
                <a:ext uri="{FF2B5EF4-FFF2-40B4-BE49-F238E27FC236}">
                  <a16:creationId xmlns:a16="http://schemas.microsoft.com/office/drawing/2014/main" id="{5AFC496D-552A-4322-9A8E-E1B1E4B6891A}"/>
                </a:ext>
              </a:extLst>
            </p:cNvPr>
            <p:cNvSpPr/>
            <p:nvPr/>
          </p:nvSpPr>
          <p:spPr>
            <a:xfrm rot="10800000">
              <a:off x="368300" y="8574149"/>
              <a:ext cx="209550" cy="115997"/>
            </a:xfrm>
            <a:prstGeom prst="triangle">
              <a:avLst/>
            </a:prstGeom>
            <a:solidFill>
              <a:srgbClr val="3535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0" name="Group 289">
            <a:extLst>
              <a:ext uri="{FF2B5EF4-FFF2-40B4-BE49-F238E27FC236}">
                <a16:creationId xmlns:a16="http://schemas.microsoft.com/office/drawing/2014/main" id="{B5230E57-3958-40DD-8EEC-A68EFE5BD2B7}"/>
              </a:ext>
            </a:extLst>
          </p:cNvPr>
          <p:cNvGrpSpPr/>
          <p:nvPr/>
        </p:nvGrpSpPr>
        <p:grpSpPr>
          <a:xfrm>
            <a:off x="1655056" y="14518466"/>
            <a:ext cx="102123" cy="147225"/>
            <a:chOff x="368300" y="8388050"/>
            <a:chExt cx="209550" cy="302096"/>
          </a:xfrm>
        </p:grpSpPr>
        <p:sp>
          <p:nvSpPr>
            <p:cNvPr id="291" name="Isosceles Triangle 290">
              <a:extLst>
                <a:ext uri="{FF2B5EF4-FFF2-40B4-BE49-F238E27FC236}">
                  <a16:creationId xmlns:a16="http://schemas.microsoft.com/office/drawing/2014/main" id="{EBF301F3-E2B0-4FCE-8DAF-FB792828AB66}"/>
                </a:ext>
              </a:extLst>
            </p:cNvPr>
            <p:cNvSpPr/>
            <p:nvPr/>
          </p:nvSpPr>
          <p:spPr>
            <a:xfrm>
              <a:off x="368300" y="8388050"/>
              <a:ext cx="209550" cy="115997"/>
            </a:xfrm>
            <a:prstGeom prst="triangle">
              <a:avLst/>
            </a:prstGeom>
            <a:solidFill>
              <a:srgbClr val="3535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2" name="Isosceles Triangle 291">
              <a:extLst>
                <a:ext uri="{FF2B5EF4-FFF2-40B4-BE49-F238E27FC236}">
                  <a16:creationId xmlns:a16="http://schemas.microsoft.com/office/drawing/2014/main" id="{3804A4AF-4CA6-4EDE-AC4C-516FE829FBED}"/>
                </a:ext>
              </a:extLst>
            </p:cNvPr>
            <p:cNvSpPr/>
            <p:nvPr/>
          </p:nvSpPr>
          <p:spPr>
            <a:xfrm rot="10800000">
              <a:off x="368300" y="8574149"/>
              <a:ext cx="209550" cy="115997"/>
            </a:xfrm>
            <a:prstGeom prst="triangle">
              <a:avLst/>
            </a:prstGeom>
            <a:solidFill>
              <a:srgbClr val="3535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3" name="Group 292">
            <a:extLst>
              <a:ext uri="{FF2B5EF4-FFF2-40B4-BE49-F238E27FC236}">
                <a16:creationId xmlns:a16="http://schemas.microsoft.com/office/drawing/2014/main" id="{2B5D030F-5C80-4034-A822-86F022CAED2B}"/>
              </a:ext>
            </a:extLst>
          </p:cNvPr>
          <p:cNvGrpSpPr/>
          <p:nvPr/>
        </p:nvGrpSpPr>
        <p:grpSpPr>
          <a:xfrm>
            <a:off x="1655056" y="14810990"/>
            <a:ext cx="102123" cy="147225"/>
            <a:chOff x="368300" y="8388050"/>
            <a:chExt cx="209550" cy="302096"/>
          </a:xfrm>
        </p:grpSpPr>
        <p:sp>
          <p:nvSpPr>
            <p:cNvPr id="294" name="Isosceles Triangle 293">
              <a:extLst>
                <a:ext uri="{FF2B5EF4-FFF2-40B4-BE49-F238E27FC236}">
                  <a16:creationId xmlns:a16="http://schemas.microsoft.com/office/drawing/2014/main" id="{D443ED42-6CEC-4ED1-B690-99971E797AE6}"/>
                </a:ext>
              </a:extLst>
            </p:cNvPr>
            <p:cNvSpPr/>
            <p:nvPr/>
          </p:nvSpPr>
          <p:spPr>
            <a:xfrm>
              <a:off x="368300" y="8388050"/>
              <a:ext cx="209550" cy="115997"/>
            </a:xfrm>
            <a:prstGeom prst="triangle">
              <a:avLst/>
            </a:prstGeom>
            <a:solidFill>
              <a:srgbClr val="3535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5" name="Isosceles Triangle 294">
              <a:extLst>
                <a:ext uri="{FF2B5EF4-FFF2-40B4-BE49-F238E27FC236}">
                  <a16:creationId xmlns:a16="http://schemas.microsoft.com/office/drawing/2014/main" id="{0B042E08-DA9F-41D5-A8AF-5B87CA635990}"/>
                </a:ext>
              </a:extLst>
            </p:cNvPr>
            <p:cNvSpPr/>
            <p:nvPr/>
          </p:nvSpPr>
          <p:spPr>
            <a:xfrm rot="10800000">
              <a:off x="368300" y="8574149"/>
              <a:ext cx="209550" cy="115997"/>
            </a:xfrm>
            <a:prstGeom prst="triangle">
              <a:avLst/>
            </a:prstGeom>
            <a:solidFill>
              <a:srgbClr val="3535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8" name="Group 297">
            <a:extLst>
              <a:ext uri="{FF2B5EF4-FFF2-40B4-BE49-F238E27FC236}">
                <a16:creationId xmlns:a16="http://schemas.microsoft.com/office/drawing/2014/main" id="{F4219C30-56BD-4107-A974-052BB3809EA2}"/>
              </a:ext>
            </a:extLst>
          </p:cNvPr>
          <p:cNvGrpSpPr/>
          <p:nvPr/>
        </p:nvGrpSpPr>
        <p:grpSpPr>
          <a:xfrm>
            <a:off x="5902569" y="9194624"/>
            <a:ext cx="475000" cy="475000"/>
            <a:chOff x="5902569" y="9194624"/>
            <a:chExt cx="475000" cy="475000"/>
          </a:xfrm>
        </p:grpSpPr>
        <p:sp>
          <p:nvSpPr>
            <p:cNvPr id="296" name="Oval 295">
              <a:extLst>
                <a:ext uri="{FF2B5EF4-FFF2-40B4-BE49-F238E27FC236}">
                  <a16:creationId xmlns:a16="http://schemas.microsoft.com/office/drawing/2014/main" id="{27D6893A-2C0B-4382-A3D6-879789C21A3B}"/>
                </a:ext>
              </a:extLst>
            </p:cNvPr>
            <p:cNvSpPr/>
            <p:nvPr/>
          </p:nvSpPr>
          <p:spPr>
            <a:xfrm>
              <a:off x="5902569" y="9194624"/>
              <a:ext cx="475000" cy="475000"/>
            </a:xfrm>
            <a:prstGeom prst="ellipse">
              <a:avLst/>
            </a:prstGeom>
            <a:solidFill>
              <a:srgbClr val="E7E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7" name="Plus Sign 296">
              <a:extLst>
                <a:ext uri="{FF2B5EF4-FFF2-40B4-BE49-F238E27FC236}">
                  <a16:creationId xmlns:a16="http://schemas.microsoft.com/office/drawing/2014/main" id="{A64C1E2E-C69C-4E9B-BB80-3B6415717590}"/>
                </a:ext>
              </a:extLst>
            </p:cNvPr>
            <p:cNvSpPr/>
            <p:nvPr/>
          </p:nvSpPr>
          <p:spPr>
            <a:xfrm>
              <a:off x="5958598" y="9250638"/>
              <a:ext cx="362114" cy="362114"/>
            </a:xfrm>
            <a:prstGeom prst="mathPlus">
              <a:avLst>
                <a:gd name="adj1" fmla="val 16081"/>
              </a:avLst>
            </a:prstGeom>
            <a:solidFill>
              <a:srgbClr val="3535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9" name="Group 298">
            <a:extLst>
              <a:ext uri="{FF2B5EF4-FFF2-40B4-BE49-F238E27FC236}">
                <a16:creationId xmlns:a16="http://schemas.microsoft.com/office/drawing/2014/main" id="{C9DA365F-6261-4588-8AA2-2A7C4BF60CA5}"/>
              </a:ext>
            </a:extLst>
          </p:cNvPr>
          <p:cNvGrpSpPr/>
          <p:nvPr/>
        </p:nvGrpSpPr>
        <p:grpSpPr>
          <a:xfrm>
            <a:off x="5896174" y="11979869"/>
            <a:ext cx="475000" cy="475000"/>
            <a:chOff x="5902569" y="9194624"/>
            <a:chExt cx="475000" cy="475000"/>
          </a:xfrm>
        </p:grpSpPr>
        <p:sp>
          <p:nvSpPr>
            <p:cNvPr id="300" name="Oval 299">
              <a:extLst>
                <a:ext uri="{FF2B5EF4-FFF2-40B4-BE49-F238E27FC236}">
                  <a16:creationId xmlns:a16="http://schemas.microsoft.com/office/drawing/2014/main" id="{A393EE74-BA23-41EC-858A-F38093E21632}"/>
                </a:ext>
              </a:extLst>
            </p:cNvPr>
            <p:cNvSpPr/>
            <p:nvPr/>
          </p:nvSpPr>
          <p:spPr>
            <a:xfrm>
              <a:off x="5902569" y="9194624"/>
              <a:ext cx="475000" cy="475000"/>
            </a:xfrm>
            <a:prstGeom prst="ellipse">
              <a:avLst/>
            </a:prstGeom>
            <a:solidFill>
              <a:srgbClr val="E7E7E7"/>
            </a:solidFill>
            <a:ln>
              <a:solidFill>
                <a:srgbClr val="3535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1" name="Plus Sign 300">
              <a:extLst>
                <a:ext uri="{FF2B5EF4-FFF2-40B4-BE49-F238E27FC236}">
                  <a16:creationId xmlns:a16="http://schemas.microsoft.com/office/drawing/2014/main" id="{BC0E3B4C-AEB9-4C5D-AE08-82AB46FE0FF7}"/>
                </a:ext>
              </a:extLst>
            </p:cNvPr>
            <p:cNvSpPr/>
            <p:nvPr/>
          </p:nvSpPr>
          <p:spPr>
            <a:xfrm>
              <a:off x="5958598" y="9250638"/>
              <a:ext cx="362114" cy="362114"/>
            </a:xfrm>
            <a:prstGeom prst="mathPlus">
              <a:avLst>
                <a:gd name="adj1" fmla="val 16081"/>
              </a:avLst>
            </a:prstGeom>
            <a:solidFill>
              <a:srgbClr val="3535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2" name="Group 301">
            <a:extLst>
              <a:ext uri="{FF2B5EF4-FFF2-40B4-BE49-F238E27FC236}">
                <a16:creationId xmlns:a16="http://schemas.microsoft.com/office/drawing/2014/main" id="{34D1C561-A6BE-47F1-B58E-896C681C58BE}"/>
              </a:ext>
            </a:extLst>
          </p:cNvPr>
          <p:cNvGrpSpPr/>
          <p:nvPr/>
        </p:nvGrpSpPr>
        <p:grpSpPr>
          <a:xfrm>
            <a:off x="5898509" y="14750556"/>
            <a:ext cx="475000" cy="475000"/>
            <a:chOff x="5902569" y="9194624"/>
            <a:chExt cx="475000" cy="475000"/>
          </a:xfrm>
        </p:grpSpPr>
        <p:sp>
          <p:nvSpPr>
            <p:cNvPr id="303" name="Oval 302">
              <a:extLst>
                <a:ext uri="{FF2B5EF4-FFF2-40B4-BE49-F238E27FC236}">
                  <a16:creationId xmlns:a16="http://schemas.microsoft.com/office/drawing/2014/main" id="{87998D0A-4D61-47A2-AF00-952763741472}"/>
                </a:ext>
              </a:extLst>
            </p:cNvPr>
            <p:cNvSpPr/>
            <p:nvPr/>
          </p:nvSpPr>
          <p:spPr>
            <a:xfrm>
              <a:off x="5902569" y="9194624"/>
              <a:ext cx="475000" cy="475000"/>
            </a:xfrm>
            <a:prstGeom prst="ellipse">
              <a:avLst/>
            </a:prstGeom>
            <a:solidFill>
              <a:srgbClr val="E7E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4" name="Plus Sign 303">
              <a:extLst>
                <a:ext uri="{FF2B5EF4-FFF2-40B4-BE49-F238E27FC236}">
                  <a16:creationId xmlns:a16="http://schemas.microsoft.com/office/drawing/2014/main" id="{E670955D-2BF2-472A-BAA7-79A12A71FB36}"/>
                </a:ext>
              </a:extLst>
            </p:cNvPr>
            <p:cNvSpPr/>
            <p:nvPr/>
          </p:nvSpPr>
          <p:spPr>
            <a:xfrm>
              <a:off x="5958598" y="9250638"/>
              <a:ext cx="362114" cy="362114"/>
            </a:xfrm>
            <a:prstGeom prst="mathPlus">
              <a:avLst>
                <a:gd name="adj1" fmla="val 16081"/>
              </a:avLst>
            </a:prstGeom>
            <a:solidFill>
              <a:srgbClr val="3535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295384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7873</TotalTime>
  <Words>331</Words>
  <Application>Microsoft Office PowerPoint</Application>
  <PresentationFormat>Custom</PresentationFormat>
  <Paragraphs>226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1" baseType="lpstr">
      <vt:lpstr>Arial</vt:lpstr>
      <vt:lpstr>Calibri</vt:lpstr>
      <vt:lpstr>Calibri Light</vt:lpstr>
      <vt:lpstr>Karla</vt:lpstr>
      <vt:lpstr>Reliable DEMO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Samuel Hulme</dc:creator>
  <cp:lastModifiedBy>Samuel Hulme</cp:lastModifiedBy>
  <cp:revision>67</cp:revision>
  <dcterms:created xsi:type="dcterms:W3CDTF">2020-03-23T18:44:46Z</dcterms:created>
  <dcterms:modified xsi:type="dcterms:W3CDTF">2020-03-30T04:22:05Z</dcterms:modified>
</cp:coreProperties>
</file>